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 id="2147483669" r:id="rId2"/>
  </p:sldMasterIdLst>
  <p:notesMasterIdLst>
    <p:notesMasterId r:id="rId32"/>
  </p:notesMasterIdLst>
  <p:sldIdLst>
    <p:sldId id="256" r:id="rId3"/>
    <p:sldId id="284"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Lst>
  <p:sldSz cx="9144000" cy="5143500" type="screen16x9"/>
  <p:notesSz cx="6858000" cy="9144000"/>
  <p:embeddedFontLst>
    <p:embeddedFont>
      <p:font typeface="Amatic SC" panose="00000500000000000000" pitchFamily="2" charset="-79"/>
      <p:regular r:id="rId33"/>
      <p:bold r:id="rId34"/>
    </p:embeddedFont>
    <p:embeddedFont>
      <p:font typeface="Bebas Neue" panose="020B0606020202050201" pitchFamily="34" charset="0"/>
      <p:regular r:id="rId35"/>
    </p:embeddedFont>
    <p:embeddedFont>
      <p:font typeface="DM Sans Medium" pitchFamily="2" charset="0"/>
      <p:regular r:id="rId36"/>
      <p:bold r:id="rId37"/>
      <p:italic r:id="rId38"/>
      <p:boldItalic r:id="rId39"/>
    </p:embeddedFont>
    <p:embeddedFont>
      <p:font typeface="Golos Text" panose="020B0503020202020204" pitchFamily="34" charset="0"/>
      <p:regular r:id="rId40"/>
      <p:bold r:id="rId41"/>
    </p:embeddedFont>
    <p:embeddedFont>
      <p:font typeface="Nunito Light" pitchFamily="2" charset="0"/>
      <p:regular r:id="rId42"/>
    </p:embeddedFont>
    <p:embeddedFont>
      <p:font typeface="Poppins Medium" panose="00000600000000000000" pitchFamily="2" charset="0"/>
      <p:regular r:id="rId43"/>
      <p:italic r:id="rId44"/>
    </p:embeddedFont>
    <p:embeddedFont>
      <p:font typeface="Proxima Nova" panose="020B0604020202020204" charset="0"/>
      <p:regular r:id="rId45"/>
      <p:bold r:id="rId46"/>
      <p:italic r:id="rId47"/>
      <p:boldItalic r:id="rId48"/>
    </p:embeddedFont>
    <p:embeddedFont>
      <p:font typeface="Proxima Nova Semibold" panose="020B0604020202020204" charset="0"/>
      <p:regular r:id="rId49"/>
      <p:bold r:id="rId50"/>
      <p:boldItalic r:id="rId51"/>
    </p:embeddedFont>
    <p:embeddedFont>
      <p:font typeface="Roboto Medium" panose="02000000000000000000" pitchFamily="2" charset="0"/>
      <p:regular r:id="rId52"/>
      <p:bold r:id="rId53"/>
      <p:italic r:id="rId54"/>
      <p:boldItalic r:id="rId55"/>
    </p:embeddedFont>
    <p:embeddedFont>
      <p:font typeface="Syne" pitchFamily="2" charset="0"/>
      <p:regular r:id="rId56"/>
      <p:bold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B75EFB7-6526-4E8C-A8DC-B0A2B0EB9914}">
  <a:tblStyle styleId="{EB75EFB7-6526-4E8C-A8DC-B0A2B0EB991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19" d="100"/>
          <a:sy n="119" d="100"/>
        </p:scale>
        <p:origin x="41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font" Target="fonts/font23.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font" Target="fonts/font24.fntdata"/><Relationship Id="rId8" Type="http://schemas.openxmlformats.org/officeDocument/2006/relationships/slide" Target="slides/slide6.xml"/><Relationship Id="rId51" Type="http://schemas.openxmlformats.org/officeDocument/2006/relationships/font" Target="fonts/font1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9.fntdata"/><Relationship Id="rId54"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font" Target="fonts/font2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2.fntdata"/><Relationship Id="rId52" Type="http://schemas.openxmlformats.org/officeDocument/2006/relationships/font" Target="fonts/font20.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214f55d80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14f55d80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214f55d80f7_4_8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214f55d80f7_4_8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214f55d80f7_4_87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214f55d80f7_4_87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14f55d80f7_4_87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14f55d80f7_4_8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14f55d80f7_4_8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14f55d80f7_4_8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214f55d80f7_4_87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214f55d80f7_4_8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214f55d80f7_4_90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214f55d80f7_4_9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2"/>
        <p:cNvGrpSpPr/>
        <p:nvPr/>
      </p:nvGrpSpPr>
      <p:grpSpPr>
        <a:xfrm>
          <a:off x="0" y="0"/>
          <a:ext cx="0" cy="0"/>
          <a:chOff x="0" y="0"/>
          <a:chExt cx="0" cy="0"/>
        </a:xfrm>
      </p:grpSpPr>
      <p:sp>
        <p:nvSpPr>
          <p:cNvPr id="3093" name="Google Shape;3093;g214f55d80f7_4_112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4" name="Google Shape;3094;g214f55d80f7_4_11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1"/>
        <p:cNvGrpSpPr/>
        <p:nvPr/>
      </p:nvGrpSpPr>
      <p:grpSpPr>
        <a:xfrm>
          <a:off x="0" y="0"/>
          <a:ext cx="0" cy="0"/>
          <a:chOff x="0" y="0"/>
          <a:chExt cx="0" cy="0"/>
        </a:xfrm>
      </p:grpSpPr>
      <p:sp>
        <p:nvSpPr>
          <p:cNvPr id="3512" name="Google Shape;3512;g214f55d80f7_4_117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3" name="Google Shape;3513;g214f55d80f7_4_11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1"/>
        <p:cNvGrpSpPr/>
        <p:nvPr/>
      </p:nvGrpSpPr>
      <p:grpSpPr>
        <a:xfrm>
          <a:off x="0" y="0"/>
          <a:ext cx="0" cy="0"/>
          <a:chOff x="0" y="0"/>
          <a:chExt cx="0" cy="0"/>
        </a:xfrm>
      </p:grpSpPr>
      <p:sp>
        <p:nvSpPr>
          <p:cNvPr id="3682" name="Google Shape;3682;g214f55d80f7_4_118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3" name="Google Shape;3683;g214f55d80f7_4_11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2170d9890f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2170d9890f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6"/>
        <p:cNvGrpSpPr/>
        <p:nvPr/>
      </p:nvGrpSpPr>
      <p:grpSpPr>
        <a:xfrm>
          <a:off x="0" y="0"/>
          <a:ext cx="0" cy="0"/>
          <a:chOff x="0" y="0"/>
          <a:chExt cx="0" cy="0"/>
        </a:xfrm>
      </p:grpSpPr>
      <p:sp>
        <p:nvSpPr>
          <p:cNvPr id="4087" name="Google Shape;4087;g214f55d80f7_4_12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8" name="Google Shape;4088;g214f55d80f7_4_12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6"/>
        <p:cNvGrpSpPr/>
        <p:nvPr/>
      </p:nvGrpSpPr>
      <p:grpSpPr>
        <a:xfrm>
          <a:off x="0" y="0"/>
          <a:ext cx="0" cy="0"/>
          <a:chOff x="0" y="0"/>
          <a:chExt cx="0" cy="0"/>
        </a:xfrm>
      </p:grpSpPr>
      <p:sp>
        <p:nvSpPr>
          <p:cNvPr id="4467" name="Google Shape;4467;g214f55d80f7_4_12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8" name="Google Shape;4468;g214f55d80f7_4_12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0"/>
        <p:cNvGrpSpPr/>
        <p:nvPr/>
      </p:nvGrpSpPr>
      <p:grpSpPr>
        <a:xfrm>
          <a:off x="0" y="0"/>
          <a:ext cx="0" cy="0"/>
          <a:chOff x="0" y="0"/>
          <a:chExt cx="0" cy="0"/>
        </a:xfrm>
      </p:grpSpPr>
      <p:sp>
        <p:nvSpPr>
          <p:cNvPr id="4881" name="Google Shape;4881;g214f55d80f7_4_130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2" name="Google Shape;4882;g214f55d80f7_4_130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1"/>
        <p:cNvGrpSpPr/>
        <p:nvPr/>
      </p:nvGrpSpPr>
      <p:grpSpPr>
        <a:xfrm>
          <a:off x="0" y="0"/>
          <a:ext cx="0" cy="0"/>
          <a:chOff x="0" y="0"/>
          <a:chExt cx="0" cy="0"/>
        </a:xfrm>
      </p:grpSpPr>
      <p:sp>
        <p:nvSpPr>
          <p:cNvPr id="5242" name="Google Shape;5242;g214f55d80f7_4_134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3" name="Google Shape;5243;g214f55d80f7_4_13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1"/>
        <p:cNvGrpSpPr/>
        <p:nvPr/>
      </p:nvGrpSpPr>
      <p:grpSpPr>
        <a:xfrm>
          <a:off x="0" y="0"/>
          <a:ext cx="0" cy="0"/>
          <a:chOff x="0" y="0"/>
          <a:chExt cx="0" cy="0"/>
        </a:xfrm>
      </p:grpSpPr>
      <p:sp>
        <p:nvSpPr>
          <p:cNvPr id="5752" name="Google Shape;5752;g214f55d80f7_4_139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3" name="Google Shape;5753;g214f55d80f7_4_13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1"/>
        <p:cNvGrpSpPr/>
        <p:nvPr/>
      </p:nvGrpSpPr>
      <p:grpSpPr>
        <a:xfrm>
          <a:off x="0" y="0"/>
          <a:ext cx="0" cy="0"/>
          <a:chOff x="0" y="0"/>
          <a:chExt cx="0" cy="0"/>
        </a:xfrm>
      </p:grpSpPr>
      <p:sp>
        <p:nvSpPr>
          <p:cNvPr id="6372" name="Google Shape;6372;g214f55d80f7_4_14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3" name="Google Shape;6373;g214f55d80f7_4_14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5"/>
        <p:cNvGrpSpPr/>
        <p:nvPr/>
      </p:nvGrpSpPr>
      <p:grpSpPr>
        <a:xfrm>
          <a:off x="0" y="0"/>
          <a:ext cx="0" cy="0"/>
          <a:chOff x="0" y="0"/>
          <a:chExt cx="0" cy="0"/>
        </a:xfrm>
      </p:grpSpPr>
      <p:sp>
        <p:nvSpPr>
          <p:cNvPr id="6966" name="Google Shape;6966;g214f55d80f7_4_15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7" name="Google Shape;6967;g214f55d80f7_4_15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6"/>
        <p:cNvGrpSpPr/>
        <p:nvPr/>
      </p:nvGrpSpPr>
      <p:grpSpPr>
        <a:xfrm>
          <a:off x="0" y="0"/>
          <a:ext cx="0" cy="0"/>
          <a:chOff x="0" y="0"/>
          <a:chExt cx="0" cy="0"/>
        </a:xfrm>
      </p:grpSpPr>
      <p:sp>
        <p:nvSpPr>
          <p:cNvPr id="7287" name="Google Shape;7287;g214f55d80f7_4_15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8" name="Google Shape;7288;g214f55d80f7_4_15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4"/>
        <p:cNvGrpSpPr/>
        <p:nvPr/>
      </p:nvGrpSpPr>
      <p:grpSpPr>
        <a:xfrm>
          <a:off x="0" y="0"/>
          <a:ext cx="0" cy="0"/>
          <a:chOff x="0" y="0"/>
          <a:chExt cx="0" cy="0"/>
        </a:xfrm>
      </p:grpSpPr>
      <p:sp>
        <p:nvSpPr>
          <p:cNvPr id="7595" name="Google Shape;7595;g214f55d80f7_4_17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6" name="Google Shape;7596;g214f55d80f7_4_17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213baf4f246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 name="Google Shape;430;g213baf4f246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13baf4f246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13baf4f246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2170d98c504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2170d98c50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214f55d80f7_1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214f55d80f7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68125"/>
            <a:ext cx="6121800" cy="20301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Clr>
                <a:srgbClr val="191919"/>
              </a:buClr>
              <a:buSzPts val="5200"/>
              <a:buNone/>
              <a:defRPr sz="6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p:nvPr/>
        </p:nvSpPr>
        <p:spPr>
          <a:xfrm rot="10800000" flipH="1">
            <a:off x="2746618" y="448929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flipH="1">
            <a:off x="2517693" y="4489295"/>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flipH="1">
            <a:off x="640143" y="3914195"/>
            <a:ext cx="577200" cy="172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flipH="1">
            <a:off x="1866985" y="4487640"/>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flipH="1">
            <a:off x="2012745" y="4633468"/>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8501520" y="3470229"/>
            <a:ext cx="577200" cy="57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16;p2"/>
          <p:cNvGrpSpPr/>
          <p:nvPr/>
        </p:nvGrpSpPr>
        <p:grpSpPr>
          <a:xfrm>
            <a:off x="8502940" y="731491"/>
            <a:ext cx="574369" cy="577647"/>
            <a:chOff x="2004100" y="1039050"/>
            <a:chExt cx="3592050" cy="3612550"/>
          </a:xfrm>
        </p:grpSpPr>
        <p:sp>
          <p:nvSpPr>
            <p:cNvPr id="17" name="Google Shape;17;p2"/>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8502940" y="1386791"/>
            <a:ext cx="574369" cy="577647"/>
            <a:chOff x="2004100" y="1039050"/>
            <a:chExt cx="3592050" cy="3612550"/>
          </a:xfrm>
        </p:grpSpPr>
        <p:sp>
          <p:nvSpPr>
            <p:cNvPr id="22" name="Google Shape;22;p2"/>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2"/>
          <p:cNvSpPr/>
          <p:nvPr/>
        </p:nvSpPr>
        <p:spPr>
          <a:xfrm rot="-5400000">
            <a:off x="8501520" y="2163429"/>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5400000">
            <a:off x="8502938" y="2164716"/>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501520" y="2816829"/>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2"/>
          <p:cNvGrpSpPr/>
          <p:nvPr/>
        </p:nvGrpSpPr>
        <p:grpSpPr>
          <a:xfrm>
            <a:off x="8502940" y="76191"/>
            <a:ext cx="574369" cy="577647"/>
            <a:chOff x="2004100" y="1039050"/>
            <a:chExt cx="3592050" cy="3612550"/>
          </a:xfrm>
        </p:grpSpPr>
        <p:sp>
          <p:nvSpPr>
            <p:cNvPr id="30" name="Google Shape;30;p2"/>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07"/>
        <p:cNvGrpSpPr/>
        <p:nvPr/>
      </p:nvGrpSpPr>
      <p:grpSpPr>
        <a:xfrm>
          <a:off x="0" y="0"/>
          <a:ext cx="0" cy="0"/>
          <a:chOff x="0" y="0"/>
          <a:chExt cx="0" cy="0"/>
        </a:xfrm>
      </p:grpSpPr>
      <p:sp>
        <p:nvSpPr>
          <p:cNvPr id="208" name="Google Shape;208;p11"/>
          <p:cNvSpPr txBox="1">
            <a:spLocks noGrp="1"/>
          </p:cNvSpPr>
          <p:nvPr>
            <p:ph type="title" hasCustomPrompt="1"/>
          </p:nvPr>
        </p:nvSpPr>
        <p:spPr>
          <a:xfrm>
            <a:off x="1284000" y="1339825"/>
            <a:ext cx="6576000" cy="1716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2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09" name="Google Shape;209;p11"/>
          <p:cNvSpPr txBox="1">
            <a:spLocks noGrp="1"/>
          </p:cNvSpPr>
          <p:nvPr>
            <p:ph type="subTitle" idx="1"/>
          </p:nvPr>
        </p:nvSpPr>
        <p:spPr>
          <a:xfrm>
            <a:off x="1284000" y="3056375"/>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10" name="Google Shape;210;p11"/>
          <p:cNvSpPr/>
          <p:nvPr/>
        </p:nvSpPr>
        <p:spPr>
          <a:xfrm rot="5400000">
            <a:off x="8491882" y="2528645"/>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rot="-5400000">
            <a:off x="8490525" y="1220832"/>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rot="5400000">
            <a:off x="8704650" y="781150"/>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rot="5400000">
            <a:off x="8490600" y="1874545"/>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rot="5400000">
            <a:off x="8491882" y="1875882"/>
            <a:ext cx="574500" cy="57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rot="5400000">
            <a:off x="8637722" y="2674472"/>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rot="5400000">
            <a:off x="8704650" y="55222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rot="5400000">
            <a:off x="8704650" y="32330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rot="5400000">
            <a:off x="8704650" y="94375"/>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rot="5400000">
            <a:off x="8704650" y="-13455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 name="Google Shape;220;p11"/>
          <p:cNvGrpSpPr/>
          <p:nvPr/>
        </p:nvGrpSpPr>
        <p:grpSpPr>
          <a:xfrm>
            <a:off x="8491945" y="4489641"/>
            <a:ext cx="574369" cy="577647"/>
            <a:chOff x="2004100" y="1039050"/>
            <a:chExt cx="3592050" cy="3612550"/>
          </a:xfrm>
        </p:grpSpPr>
        <p:sp>
          <p:nvSpPr>
            <p:cNvPr id="221" name="Google Shape;221;p11"/>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26"/>
        <p:cNvGrpSpPr/>
        <p:nvPr/>
      </p:nvGrpSpPr>
      <p:grpSpPr>
        <a:xfrm>
          <a:off x="0" y="0"/>
          <a:ext cx="0" cy="0"/>
          <a:chOff x="0" y="0"/>
          <a:chExt cx="0" cy="0"/>
        </a:xfrm>
      </p:grpSpPr>
      <p:sp>
        <p:nvSpPr>
          <p:cNvPr id="227" name="Google Shape;22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8" name="Google Shape;228;p13"/>
          <p:cNvSpPr/>
          <p:nvPr/>
        </p:nvSpPr>
        <p:spPr>
          <a:xfrm rot="10800000" flipH="1">
            <a:off x="2746618" y="448929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rot="10800000" flipH="1">
            <a:off x="2517693" y="4489295"/>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rot="-5400000" flipH="1">
            <a:off x="640143" y="3914195"/>
            <a:ext cx="577200" cy="172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rot="-5400000" flipH="1">
            <a:off x="1866985" y="4487640"/>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rot="-5400000" flipH="1">
            <a:off x="2012745" y="4633468"/>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rot="-5400000">
            <a:off x="8501520" y="3470229"/>
            <a:ext cx="577200" cy="57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234;p13"/>
          <p:cNvGrpSpPr/>
          <p:nvPr/>
        </p:nvGrpSpPr>
        <p:grpSpPr>
          <a:xfrm>
            <a:off x="8502940" y="731491"/>
            <a:ext cx="574369" cy="577647"/>
            <a:chOff x="2004100" y="1039050"/>
            <a:chExt cx="3592050" cy="3612550"/>
          </a:xfrm>
        </p:grpSpPr>
        <p:sp>
          <p:nvSpPr>
            <p:cNvPr id="235" name="Google Shape;235;p13"/>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3"/>
          <p:cNvGrpSpPr/>
          <p:nvPr/>
        </p:nvGrpSpPr>
        <p:grpSpPr>
          <a:xfrm>
            <a:off x="8502940" y="1386791"/>
            <a:ext cx="574369" cy="577647"/>
            <a:chOff x="2004100" y="1039050"/>
            <a:chExt cx="3592050" cy="3612550"/>
          </a:xfrm>
        </p:grpSpPr>
        <p:sp>
          <p:nvSpPr>
            <p:cNvPr id="240" name="Google Shape;240;p13"/>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3"/>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13"/>
          <p:cNvSpPr/>
          <p:nvPr/>
        </p:nvSpPr>
        <p:spPr>
          <a:xfrm rot="-5400000">
            <a:off x="8501520" y="2163429"/>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rot="-5400000">
            <a:off x="8502938" y="2164716"/>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a:off x="8501520" y="2816829"/>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 name="Google Shape;247;p13"/>
          <p:cNvGrpSpPr/>
          <p:nvPr/>
        </p:nvGrpSpPr>
        <p:grpSpPr>
          <a:xfrm>
            <a:off x="8502940" y="76191"/>
            <a:ext cx="574369" cy="577647"/>
            <a:chOff x="2004100" y="1039050"/>
            <a:chExt cx="3592050" cy="3612550"/>
          </a:xfrm>
        </p:grpSpPr>
        <p:sp>
          <p:nvSpPr>
            <p:cNvPr id="248" name="Google Shape;248;p13"/>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3"/>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3"/>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6">
    <p:spTree>
      <p:nvGrpSpPr>
        <p:cNvPr id="1" name="Shape 252"/>
        <p:cNvGrpSpPr/>
        <p:nvPr/>
      </p:nvGrpSpPr>
      <p:grpSpPr>
        <a:xfrm>
          <a:off x="0" y="0"/>
          <a:ext cx="0" cy="0"/>
          <a:chOff x="0" y="0"/>
          <a:chExt cx="0" cy="0"/>
        </a:xfrm>
      </p:grpSpPr>
      <p:sp>
        <p:nvSpPr>
          <p:cNvPr id="253" name="Google Shape;253;p14"/>
          <p:cNvSpPr/>
          <p:nvPr/>
        </p:nvSpPr>
        <p:spPr>
          <a:xfrm rot="5400000">
            <a:off x="8490600" y="3182032"/>
            <a:ext cx="577200" cy="577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rot="5400000">
            <a:off x="8491882" y="3183370"/>
            <a:ext cx="574500" cy="57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6" name="Google Shape;256;p14"/>
          <p:cNvSpPr txBox="1">
            <a:spLocks noGrp="1"/>
          </p:cNvSpPr>
          <p:nvPr>
            <p:ph type="subTitle" idx="1"/>
          </p:nvPr>
        </p:nvSpPr>
        <p:spPr>
          <a:xfrm>
            <a:off x="719975" y="1308850"/>
            <a:ext cx="5196600" cy="38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14"/>
          <p:cNvSpPr txBox="1">
            <a:spLocks noGrp="1"/>
          </p:cNvSpPr>
          <p:nvPr>
            <p:ph type="subTitle" idx="2"/>
          </p:nvPr>
        </p:nvSpPr>
        <p:spPr>
          <a:xfrm>
            <a:off x="713225" y="1862925"/>
            <a:ext cx="6360300" cy="2741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AutoNum type="arabicPeriod"/>
              <a:defRPr sz="1400"/>
            </a:lvl1pPr>
            <a:lvl2pPr lvl="1" algn="ctr" rtl="0">
              <a:lnSpc>
                <a:spcPct val="100000"/>
              </a:lnSpc>
              <a:spcBef>
                <a:spcPts val="0"/>
              </a:spcBef>
              <a:spcAft>
                <a:spcPts val="0"/>
              </a:spcAft>
              <a:buSzPts val="1400"/>
              <a:buAutoNum type="alphaLcPeriod"/>
              <a:defRPr/>
            </a:lvl2pPr>
            <a:lvl3pPr lvl="2" algn="ctr" rtl="0">
              <a:lnSpc>
                <a:spcPct val="100000"/>
              </a:lnSpc>
              <a:spcBef>
                <a:spcPts val="0"/>
              </a:spcBef>
              <a:spcAft>
                <a:spcPts val="0"/>
              </a:spcAft>
              <a:buSzPts val="1400"/>
              <a:buAutoNum type="romanLcPeriod"/>
              <a:defRPr/>
            </a:lvl3pPr>
            <a:lvl4pPr lvl="3" algn="ctr" rtl="0">
              <a:lnSpc>
                <a:spcPct val="100000"/>
              </a:lnSpc>
              <a:spcBef>
                <a:spcPts val="0"/>
              </a:spcBef>
              <a:spcAft>
                <a:spcPts val="0"/>
              </a:spcAft>
              <a:buSzPts val="1400"/>
              <a:buAutoNum type="arabicPeriod"/>
              <a:defRPr/>
            </a:lvl4pPr>
            <a:lvl5pPr lvl="4" algn="ctr" rtl="0">
              <a:lnSpc>
                <a:spcPct val="100000"/>
              </a:lnSpc>
              <a:spcBef>
                <a:spcPts val="0"/>
              </a:spcBef>
              <a:spcAft>
                <a:spcPts val="0"/>
              </a:spcAft>
              <a:buSzPts val="1400"/>
              <a:buAutoNum type="alphaLcPeriod"/>
              <a:defRPr/>
            </a:lvl5pPr>
            <a:lvl6pPr lvl="5" algn="ctr" rtl="0">
              <a:lnSpc>
                <a:spcPct val="100000"/>
              </a:lnSpc>
              <a:spcBef>
                <a:spcPts val="0"/>
              </a:spcBef>
              <a:spcAft>
                <a:spcPts val="0"/>
              </a:spcAft>
              <a:buSzPts val="1400"/>
              <a:buAutoNum type="romanLcPeriod"/>
              <a:defRPr/>
            </a:lvl6pPr>
            <a:lvl7pPr lvl="6" algn="ctr" rtl="0">
              <a:lnSpc>
                <a:spcPct val="100000"/>
              </a:lnSpc>
              <a:spcBef>
                <a:spcPts val="0"/>
              </a:spcBef>
              <a:spcAft>
                <a:spcPts val="0"/>
              </a:spcAft>
              <a:buSzPts val="1400"/>
              <a:buAutoNum type="arabicPeriod"/>
              <a:defRPr/>
            </a:lvl7pPr>
            <a:lvl8pPr lvl="7" algn="ctr" rtl="0">
              <a:lnSpc>
                <a:spcPct val="100000"/>
              </a:lnSpc>
              <a:spcBef>
                <a:spcPts val="0"/>
              </a:spcBef>
              <a:spcAft>
                <a:spcPts val="0"/>
              </a:spcAft>
              <a:buSzPts val="1400"/>
              <a:buAutoNum type="alphaLcPeriod"/>
              <a:defRPr/>
            </a:lvl8pPr>
            <a:lvl9pPr lvl="8" algn="ctr" rtl="0">
              <a:lnSpc>
                <a:spcPct val="100000"/>
              </a:lnSpc>
              <a:spcBef>
                <a:spcPts val="0"/>
              </a:spcBef>
              <a:spcAft>
                <a:spcPts val="0"/>
              </a:spcAft>
              <a:buSzPts val="1400"/>
              <a:buAutoNum type="romanLcPeriod"/>
              <a:defRPr/>
            </a:lvl9pPr>
          </a:lstStyle>
          <a:p>
            <a:endParaRPr/>
          </a:p>
        </p:txBody>
      </p:sp>
      <p:sp>
        <p:nvSpPr>
          <p:cNvPr id="258" name="Google Shape;258;p14"/>
          <p:cNvSpPr/>
          <p:nvPr/>
        </p:nvSpPr>
        <p:spPr>
          <a:xfrm rot="5400000">
            <a:off x="8491882" y="2528645"/>
            <a:ext cx="574500" cy="57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rot="-5400000">
            <a:off x="8490525" y="1188482"/>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p:nvPr/>
        </p:nvSpPr>
        <p:spPr>
          <a:xfrm rot="-5400000">
            <a:off x="286956" y="-134556"/>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rot="5400000">
            <a:off x="8637722" y="2674472"/>
            <a:ext cx="282900" cy="282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rot="10800000">
            <a:off x="8490525" y="3838132"/>
            <a:ext cx="577200" cy="577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rot="-5400000">
            <a:off x="286956" y="94056"/>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rot="-5400000">
            <a:off x="8702913" y="1860363"/>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rot="-5400000">
            <a:off x="8702913" y="2089288"/>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rot="-5400000">
            <a:off x="8702913" y="1631438"/>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14"/>
          <p:cNvGrpSpPr/>
          <p:nvPr/>
        </p:nvGrpSpPr>
        <p:grpSpPr>
          <a:xfrm>
            <a:off x="75957" y="539491"/>
            <a:ext cx="574369" cy="577647"/>
            <a:chOff x="2004100" y="1039050"/>
            <a:chExt cx="3592050" cy="3612550"/>
          </a:xfrm>
        </p:grpSpPr>
        <p:sp>
          <p:nvSpPr>
            <p:cNvPr id="268" name="Google Shape;268;p14"/>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14"/>
          <p:cNvSpPr/>
          <p:nvPr/>
        </p:nvSpPr>
        <p:spPr>
          <a:xfrm>
            <a:off x="7286101" y="-13946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a:off x="6364151" y="-13946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rot="5400000">
            <a:off x="8490600" y="4494232"/>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5">
    <p:spTree>
      <p:nvGrpSpPr>
        <p:cNvPr id="1" name="Shape 275"/>
        <p:cNvGrpSpPr/>
        <p:nvPr/>
      </p:nvGrpSpPr>
      <p:grpSpPr>
        <a:xfrm>
          <a:off x="0" y="0"/>
          <a:ext cx="0" cy="0"/>
          <a:chOff x="0" y="0"/>
          <a:chExt cx="0" cy="0"/>
        </a:xfrm>
      </p:grpSpPr>
      <p:sp>
        <p:nvSpPr>
          <p:cNvPr id="276" name="Google Shape;276;p15"/>
          <p:cNvSpPr txBox="1">
            <a:spLocks noGrp="1"/>
          </p:cNvSpPr>
          <p:nvPr>
            <p:ph type="title"/>
          </p:nvPr>
        </p:nvSpPr>
        <p:spPr>
          <a:xfrm>
            <a:off x="720000" y="445025"/>
            <a:ext cx="7704000" cy="640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7" name="Google Shape;277;p15"/>
          <p:cNvSpPr txBox="1">
            <a:spLocks noGrp="1"/>
          </p:cNvSpPr>
          <p:nvPr>
            <p:ph type="subTitle" idx="1"/>
          </p:nvPr>
        </p:nvSpPr>
        <p:spPr>
          <a:xfrm>
            <a:off x="719975" y="1308850"/>
            <a:ext cx="7704000" cy="38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15"/>
          <p:cNvSpPr txBox="1">
            <a:spLocks noGrp="1"/>
          </p:cNvSpPr>
          <p:nvPr>
            <p:ph type="subTitle" idx="2"/>
          </p:nvPr>
        </p:nvSpPr>
        <p:spPr>
          <a:xfrm>
            <a:off x="1237750" y="1862925"/>
            <a:ext cx="6668400" cy="191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79" name="Google Shape;279;p15"/>
          <p:cNvSpPr txBox="1">
            <a:spLocks noGrp="1"/>
          </p:cNvSpPr>
          <p:nvPr>
            <p:ph type="subTitle" idx="3"/>
          </p:nvPr>
        </p:nvSpPr>
        <p:spPr>
          <a:xfrm>
            <a:off x="713223" y="3938600"/>
            <a:ext cx="77175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0" name="Google Shape;280;p15"/>
          <p:cNvSpPr/>
          <p:nvPr/>
        </p:nvSpPr>
        <p:spPr>
          <a:xfrm rot="5400000">
            <a:off x="8491882" y="2528645"/>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5"/>
          <p:cNvSpPr/>
          <p:nvPr/>
        </p:nvSpPr>
        <p:spPr>
          <a:xfrm rot="-5400000">
            <a:off x="8490525" y="1220832"/>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5"/>
          <p:cNvSpPr/>
          <p:nvPr/>
        </p:nvSpPr>
        <p:spPr>
          <a:xfrm rot="5400000">
            <a:off x="8704650" y="781150"/>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5"/>
          <p:cNvSpPr/>
          <p:nvPr/>
        </p:nvSpPr>
        <p:spPr>
          <a:xfrm rot="5400000">
            <a:off x="8490600" y="1874545"/>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5"/>
          <p:cNvSpPr/>
          <p:nvPr/>
        </p:nvSpPr>
        <p:spPr>
          <a:xfrm rot="5400000">
            <a:off x="8491882" y="1875882"/>
            <a:ext cx="574500" cy="57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5"/>
          <p:cNvSpPr/>
          <p:nvPr/>
        </p:nvSpPr>
        <p:spPr>
          <a:xfrm rot="5400000">
            <a:off x="8637722" y="2674472"/>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5"/>
          <p:cNvSpPr/>
          <p:nvPr/>
        </p:nvSpPr>
        <p:spPr>
          <a:xfrm rot="5400000">
            <a:off x="8704650" y="55222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5"/>
          <p:cNvSpPr/>
          <p:nvPr/>
        </p:nvSpPr>
        <p:spPr>
          <a:xfrm rot="5400000">
            <a:off x="8704650" y="32330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p:nvPr/>
        </p:nvSpPr>
        <p:spPr>
          <a:xfrm rot="5400000">
            <a:off x="8704650" y="94375"/>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5"/>
          <p:cNvSpPr/>
          <p:nvPr/>
        </p:nvSpPr>
        <p:spPr>
          <a:xfrm rot="5400000">
            <a:off x="8704650" y="-13455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15"/>
          <p:cNvGrpSpPr/>
          <p:nvPr/>
        </p:nvGrpSpPr>
        <p:grpSpPr>
          <a:xfrm>
            <a:off x="8491945" y="4489641"/>
            <a:ext cx="574369" cy="577647"/>
            <a:chOff x="2004100" y="1039050"/>
            <a:chExt cx="3592050" cy="3612550"/>
          </a:xfrm>
        </p:grpSpPr>
        <p:sp>
          <p:nvSpPr>
            <p:cNvPr id="291" name="Google Shape;291;p15"/>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5"/>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5"/>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5"/>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 name="Google Shape;295;p15"/>
          <p:cNvSpPr/>
          <p:nvPr/>
        </p:nvSpPr>
        <p:spPr>
          <a:xfrm rot="5400000">
            <a:off x="-1214124" y="99815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rot="5400000">
            <a:off x="-1214124" y="762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5_1">
    <p:spTree>
      <p:nvGrpSpPr>
        <p:cNvPr id="1" name="Shape 297"/>
        <p:cNvGrpSpPr/>
        <p:nvPr/>
      </p:nvGrpSpPr>
      <p:grpSpPr>
        <a:xfrm>
          <a:off x="0" y="0"/>
          <a:ext cx="0" cy="0"/>
          <a:chOff x="0" y="0"/>
          <a:chExt cx="0" cy="0"/>
        </a:xfrm>
      </p:grpSpPr>
      <p:sp>
        <p:nvSpPr>
          <p:cNvPr id="298" name="Google Shape;298;p16"/>
          <p:cNvSpPr txBox="1">
            <a:spLocks noGrp="1"/>
          </p:cNvSpPr>
          <p:nvPr>
            <p:ph type="title"/>
          </p:nvPr>
        </p:nvSpPr>
        <p:spPr>
          <a:xfrm>
            <a:off x="720000" y="445025"/>
            <a:ext cx="7704000" cy="640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9" name="Google Shape;299;p16"/>
          <p:cNvSpPr txBox="1">
            <a:spLocks noGrp="1"/>
          </p:cNvSpPr>
          <p:nvPr>
            <p:ph type="subTitle" idx="1"/>
          </p:nvPr>
        </p:nvSpPr>
        <p:spPr>
          <a:xfrm>
            <a:off x="713225" y="1463850"/>
            <a:ext cx="6465300" cy="1578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300" name="Google Shape;300;p16"/>
          <p:cNvSpPr/>
          <p:nvPr/>
        </p:nvSpPr>
        <p:spPr>
          <a:xfrm>
            <a:off x="2756125" y="448914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a:off x="2527200" y="4489145"/>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rot="-5400000">
            <a:off x="649650" y="3914045"/>
            <a:ext cx="577200" cy="172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rot="-5400000">
            <a:off x="1876493" y="4490200"/>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rot="-5400000">
            <a:off x="2022253" y="4635972"/>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6"/>
          <p:cNvSpPr/>
          <p:nvPr/>
        </p:nvSpPr>
        <p:spPr>
          <a:xfrm rot="-5400000">
            <a:off x="8491943" y="2044495"/>
            <a:ext cx="574500" cy="574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6"/>
          <p:cNvSpPr/>
          <p:nvPr/>
        </p:nvSpPr>
        <p:spPr>
          <a:xfrm rot="5400000">
            <a:off x="8490600" y="3381957"/>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6"/>
          <p:cNvSpPr/>
          <p:nvPr/>
        </p:nvSpPr>
        <p:spPr>
          <a:xfrm rot="-5400000">
            <a:off x="8637703" y="2190267"/>
            <a:ext cx="282900" cy="282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a:off x="8490600" y="732307"/>
            <a:ext cx="577200" cy="577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6"/>
          <p:cNvSpPr/>
          <p:nvPr/>
        </p:nvSpPr>
        <p:spPr>
          <a:xfrm rot="-5400000">
            <a:off x="8490525" y="1388407"/>
            <a:ext cx="577200" cy="577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rot="-5400000">
            <a:off x="8491943" y="1389770"/>
            <a:ext cx="574500" cy="57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rot="5400000">
            <a:off x="8703013" y="2713377"/>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rot="5400000">
            <a:off x="8703013" y="2484452"/>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rot="5400000">
            <a:off x="8703013" y="2942302"/>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rot="-5400000">
            <a:off x="8490525" y="76207"/>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a:off x="998151" y="-13946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a:off x="76201" y="-13946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16"/>
          <p:cNvGrpSpPr/>
          <p:nvPr/>
        </p:nvGrpSpPr>
        <p:grpSpPr>
          <a:xfrm>
            <a:off x="2948432" y="4491516"/>
            <a:ext cx="574369" cy="577647"/>
            <a:chOff x="2004100" y="1039050"/>
            <a:chExt cx="3592050" cy="3612550"/>
          </a:xfrm>
        </p:grpSpPr>
        <p:sp>
          <p:nvSpPr>
            <p:cNvPr id="318" name="Google Shape;318;p16"/>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6"/>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22"/>
        <p:cNvGrpSpPr/>
        <p:nvPr/>
      </p:nvGrpSpPr>
      <p:grpSpPr>
        <a:xfrm>
          <a:off x="0" y="0"/>
          <a:ext cx="0" cy="0"/>
          <a:chOff x="0" y="0"/>
          <a:chExt cx="0" cy="0"/>
        </a:xfrm>
      </p:grpSpPr>
      <p:sp>
        <p:nvSpPr>
          <p:cNvPr id="323" name="Google Shape;323;p17"/>
          <p:cNvSpPr txBox="1">
            <a:spLocks noGrp="1"/>
          </p:cNvSpPr>
          <p:nvPr>
            <p:ph type="title"/>
          </p:nvPr>
        </p:nvSpPr>
        <p:spPr>
          <a:xfrm>
            <a:off x="2024700" y="670209"/>
            <a:ext cx="50946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4" name="Google Shape;324;p17"/>
          <p:cNvSpPr txBox="1">
            <a:spLocks noGrp="1"/>
          </p:cNvSpPr>
          <p:nvPr>
            <p:ph type="subTitle" idx="1"/>
          </p:nvPr>
        </p:nvSpPr>
        <p:spPr>
          <a:xfrm>
            <a:off x="2347975" y="1834134"/>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5" name="Google Shape;325;p17"/>
          <p:cNvSpPr txBox="1"/>
          <p:nvPr/>
        </p:nvSpPr>
        <p:spPr>
          <a:xfrm>
            <a:off x="1466775" y="3577450"/>
            <a:ext cx="6210300" cy="434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Golos Text"/>
                <a:ea typeface="Golos Text"/>
                <a:cs typeface="Golos Text"/>
                <a:sym typeface="Golos Text"/>
              </a:rPr>
              <a:t>CREDITS: This presentation template was created by </a:t>
            </a:r>
            <a:r>
              <a:rPr lang="en" sz="1000" b="1">
                <a:solidFill>
                  <a:schemeClr val="dk1"/>
                </a:solidFill>
                <a:latin typeface="Golos Text"/>
                <a:ea typeface="Golos Text"/>
                <a:cs typeface="Golos Text"/>
                <a:sym typeface="Golos Text"/>
              </a:rPr>
              <a:t>Slidesgo</a:t>
            </a:r>
            <a:r>
              <a:rPr lang="en" sz="1000">
                <a:solidFill>
                  <a:schemeClr val="dk1"/>
                </a:solidFill>
                <a:latin typeface="Golos Text"/>
                <a:ea typeface="Golos Text"/>
                <a:cs typeface="Golos Text"/>
                <a:sym typeface="Golos Text"/>
              </a:rPr>
              <a:t>, and includes icons from </a:t>
            </a:r>
            <a:r>
              <a:rPr lang="en" sz="1000" b="1">
                <a:solidFill>
                  <a:schemeClr val="dk1"/>
                </a:solidFill>
                <a:latin typeface="Golos Text"/>
                <a:ea typeface="Golos Text"/>
                <a:cs typeface="Golos Text"/>
                <a:sym typeface="Golos Text"/>
              </a:rPr>
              <a:t>Flaticon</a:t>
            </a:r>
            <a:r>
              <a:rPr lang="en" sz="1000">
                <a:solidFill>
                  <a:schemeClr val="dk1"/>
                </a:solidFill>
                <a:latin typeface="Golos Text"/>
                <a:ea typeface="Golos Text"/>
                <a:cs typeface="Golos Text"/>
                <a:sym typeface="Golos Text"/>
              </a:rPr>
              <a:t>, infographics and images from </a:t>
            </a:r>
            <a:r>
              <a:rPr lang="en" sz="1000" b="1">
                <a:solidFill>
                  <a:schemeClr val="dk1"/>
                </a:solidFill>
                <a:latin typeface="Golos Text"/>
                <a:ea typeface="Golos Text"/>
                <a:cs typeface="Golos Text"/>
                <a:sym typeface="Golos Text"/>
              </a:rPr>
              <a:t>Freepik</a:t>
            </a:r>
            <a:r>
              <a:rPr lang="en" sz="1000">
                <a:solidFill>
                  <a:schemeClr val="dk1"/>
                </a:solidFill>
                <a:latin typeface="Golos Text"/>
                <a:ea typeface="Golos Text"/>
                <a:cs typeface="Golos Text"/>
                <a:sym typeface="Golos Text"/>
              </a:rPr>
              <a:t> and content from </a:t>
            </a:r>
            <a:r>
              <a:rPr lang="en" sz="1000" b="1">
                <a:solidFill>
                  <a:schemeClr val="dk1"/>
                </a:solidFill>
                <a:latin typeface="Golos Text"/>
                <a:ea typeface="Golos Text"/>
                <a:cs typeface="Golos Text"/>
                <a:sym typeface="Golos Text"/>
              </a:rPr>
              <a:t>Sandra Medina</a:t>
            </a:r>
            <a:endParaRPr sz="1000">
              <a:solidFill>
                <a:schemeClr val="dk1"/>
              </a:solidFill>
              <a:latin typeface="Golos Text"/>
              <a:ea typeface="Golos Text"/>
              <a:cs typeface="Golos Text"/>
              <a:sym typeface="Golos Text"/>
            </a:endParaRPr>
          </a:p>
        </p:txBody>
      </p:sp>
      <p:sp>
        <p:nvSpPr>
          <p:cNvPr id="326" name="Google Shape;326;p17"/>
          <p:cNvSpPr/>
          <p:nvPr/>
        </p:nvSpPr>
        <p:spPr>
          <a:xfrm rot="-5400000">
            <a:off x="8501520" y="3470229"/>
            <a:ext cx="577200" cy="57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17"/>
          <p:cNvGrpSpPr/>
          <p:nvPr/>
        </p:nvGrpSpPr>
        <p:grpSpPr>
          <a:xfrm>
            <a:off x="8502940" y="731491"/>
            <a:ext cx="574369" cy="577647"/>
            <a:chOff x="2004100" y="1039050"/>
            <a:chExt cx="3592050" cy="3612550"/>
          </a:xfrm>
        </p:grpSpPr>
        <p:sp>
          <p:nvSpPr>
            <p:cNvPr id="328" name="Google Shape;328;p17"/>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7"/>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7"/>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7"/>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17"/>
          <p:cNvGrpSpPr/>
          <p:nvPr/>
        </p:nvGrpSpPr>
        <p:grpSpPr>
          <a:xfrm>
            <a:off x="8502940" y="1386791"/>
            <a:ext cx="574369" cy="577647"/>
            <a:chOff x="2004100" y="1039050"/>
            <a:chExt cx="3592050" cy="3612550"/>
          </a:xfrm>
        </p:grpSpPr>
        <p:sp>
          <p:nvSpPr>
            <p:cNvPr id="333" name="Google Shape;333;p17"/>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 name="Google Shape;337;p17"/>
          <p:cNvSpPr/>
          <p:nvPr/>
        </p:nvSpPr>
        <p:spPr>
          <a:xfrm rot="-5400000">
            <a:off x="8501520" y="2163429"/>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7"/>
          <p:cNvSpPr/>
          <p:nvPr/>
        </p:nvSpPr>
        <p:spPr>
          <a:xfrm rot="-5400000">
            <a:off x="8502938" y="2164716"/>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7"/>
          <p:cNvSpPr/>
          <p:nvPr/>
        </p:nvSpPr>
        <p:spPr>
          <a:xfrm>
            <a:off x="8501520" y="2816829"/>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 name="Google Shape;340;p17"/>
          <p:cNvGrpSpPr/>
          <p:nvPr/>
        </p:nvGrpSpPr>
        <p:grpSpPr>
          <a:xfrm>
            <a:off x="8502940" y="76191"/>
            <a:ext cx="574369" cy="577647"/>
            <a:chOff x="2004100" y="1039050"/>
            <a:chExt cx="3592050" cy="3612550"/>
          </a:xfrm>
        </p:grpSpPr>
        <p:sp>
          <p:nvSpPr>
            <p:cNvPr id="341" name="Google Shape;341;p17"/>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7"/>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17"/>
          <p:cNvSpPr/>
          <p:nvPr/>
        </p:nvSpPr>
        <p:spPr>
          <a:xfrm rot="10800000" flipH="1">
            <a:off x="2746618" y="448929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rot="10800000" flipH="1">
            <a:off x="2517693" y="4489295"/>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rot="-5400000" flipH="1">
            <a:off x="640143" y="3914195"/>
            <a:ext cx="577200" cy="172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rot="-5400000" flipH="1">
            <a:off x="1866985" y="4487640"/>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rot="-5400000" flipH="1">
            <a:off x="2012745" y="4633468"/>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50"/>
        <p:cNvGrpSpPr/>
        <p:nvPr/>
      </p:nvGrpSpPr>
      <p:grpSpPr>
        <a:xfrm>
          <a:off x="0" y="0"/>
          <a:ext cx="0" cy="0"/>
          <a:chOff x="0" y="0"/>
          <a:chExt cx="0" cy="0"/>
        </a:xfrm>
      </p:grpSpPr>
      <p:sp>
        <p:nvSpPr>
          <p:cNvPr id="351" name="Google Shape;351;p18"/>
          <p:cNvSpPr/>
          <p:nvPr/>
        </p:nvSpPr>
        <p:spPr>
          <a:xfrm rot="-5400000" flipH="1">
            <a:off x="77363" y="2528645"/>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8"/>
          <p:cNvSpPr/>
          <p:nvPr/>
        </p:nvSpPr>
        <p:spPr>
          <a:xfrm rot="5400000" flipH="1">
            <a:off x="76020" y="1220832"/>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8"/>
          <p:cNvSpPr/>
          <p:nvPr/>
        </p:nvSpPr>
        <p:spPr>
          <a:xfrm rot="-5400000" flipH="1">
            <a:off x="286695" y="781150"/>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8"/>
          <p:cNvSpPr/>
          <p:nvPr/>
        </p:nvSpPr>
        <p:spPr>
          <a:xfrm rot="-5400000" flipH="1">
            <a:off x="75945" y="1874545"/>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8"/>
          <p:cNvSpPr/>
          <p:nvPr/>
        </p:nvSpPr>
        <p:spPr>
          <a:xfrm rot="-5400000" flipH="1">
            <a:off x="77363" y="1875882"/>
            <a:ext cx="574500" cy="57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8"/>
          <p:cNvSpPr/>
          <p:nvPr/>
        </p:nvSpPr>
        <p:spPr>
          <a:xfrm rot="-5400000" flipH="1">
            <a:off x="223123" y="2674472"/>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8"/>
          <p:cNvSpPr/>
          <p:nvPr/>
        </p:nvSpPr>
        <p:spPr>
          <a:xfrm rot="-5400000" flipH="1">
            <a:off x="286695" y="55222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8"/>
          <p:cNvSpPr/>
          <p:nvPr/>
        </p:nvSpPr>
        <p:spPr>
          <a:xfrm rot="-5400000" flipH="1">
            <a:off x="286695" y="32330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8"/>
          <p:cNvSpPr/>
          <p:nvPr/>
        </p:nvSpPr>
        <p:spPr>
          <a:xfrm rot="-5400000" flipH="1">
            <a:off x="286695" y="94375"/>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8"/>
          <p:cNvSpPr/>
          <p:nvPr/>
        </p:nvSpPr>
        <p:spPr>
          <a:xfrm rot="-5400000" flipH="1">
            <a:off x="286695" y="-13455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18"/>
          <p:cNvGrpSpPr/>
          <p:nvPr/>
        </p:nvGrpSpPr>
        <p:grpSpPr>
          <a:xfrm flipH="1">
            <a:off x="8493431" y="92491"/>
            <a:ext cx="574369" cy="577647"/>
            <a:chOff x="2004100" y="1039050"/>
            <a:chExt cx="3592050" cy="3612550"/>
          </a:xfrm>
        </p:grpSpPr>
        <p:sp>
          <p:nvSpPr>
            <p:cNvPr id="362" name="Google Shape;362;p18"/>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8"/>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18"/>
          <p:cNvSpPr/>
          <p:nvPr/>
        </p:nvSpPr>
        <p:spPr>
          <a:xfrm rot="-5400000" flipH="1">
            <a:off x="8704418" y="4704138"/>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rot="-5400000" flipH="1">
            <a:off x="8704418" y="4475526"/>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18"/>
          <p:cNvGrpSpPr/>
          <p:nvPr/>
        </p:nvGrpSpPr>
        <p:grpSpPr>
          <a:xfrm rot="10800000" flipH="1">
            <a:off x="8493419" y="3370244"/>
            <a:ext cx="574369" cy="577647"/>
            <a:chOff x="2004100" y="1039050"/>
            <a:chExt cx="3592050" cy="3612550"/>
          </a:xfrm>
        </p:grpSpPr>
        <p:sp>
          <p:nvSpPr>
            <p:cNvPr id="369" name="Google Shape;369;p18"/>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18"/>
          <p:cNvGrpSpPr/>
          <p:nvPr/>
        </p:nvGrpSpPr>
        <p:grpSpPr>
          <a:xfrm rot="10800000" flipH="1">
            <a:off x="8493419" y="4026344"/>
            <a:ext cx="574369" cy="577647"/>
            <a:chOff x="2004100" y="1039050"/>
            <a:chExt cx="3592050" cy="3612550"/>
          </a:xfrm>
        </p:grpSpPr>
        <p:sp>
          <p:nvSpPr>
            <p:cNvPr id="374" name="Google Shape;374;p18"/>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8"/>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8"/>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8"/>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78"/>
        <p:cNvGrpSpPr/>
        <p:nvPr/>
      </p:nvGrpSpPr>
      <p:grpSpPr>
        <a:xfrm>
          <a:off x="0" y="0"/>
          <a:ext cx="0" cy="0"/>
          <a:chOff x="0" y="0"/>
          <a:chExt cx="0" cy="0"/>
        </a:xfrm>
      </p:grpSpPr>
      <p:sp>
        <p:nvSpPr>
          <p:cNvPr id="379" name="Google Shape;379;p19"/>
          <p:cNvSpPr/>
          <p:nvPr/>
        </p:nvSpPr>
        <p:spPr>
          <a:xfrm rot="10800000" flipH="1">
            <a:off x="2746618" y="448929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rot="10800000" flipH="1">
            <a:off x="2517693" y="4489295"/>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rot="-5400000" flipH="1">
            <a:off x="640143" y="3914195"/>
            <a:ext cx="577200" cy="172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rot="-5400000" flipH="1">
            <a:off x="1866985" y="4487640"/>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rot="-5400000" flipH="1">
            <a:off x="2012745" y="4633468"/>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rot="5400000">
            <a:off x="8491882" y="2528645"/>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rot="-5400000">
            <a:off x="8490525" y="1220832"/>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9"/>
          <p:cNvSpPr/>
          <p:nvPr/>
        </p:nvSpPr>
        <p:spPr>
          <a:xfrm rot="5400000">
            <a:off x="8704650" y="781150"/>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rot="5400000">
            <a:off x="8490600" y="1874545"/>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9"/>
          <p:cNvSpPr/>
          <p:nvPr/>
        </p:nvSpPr>
        <p:spPr>
          <a:xfrm rot="5400000">
            <a:off x="8491882" y="1875882"/>
            <a:ext cx="574500" cy="57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rot="5400000">
            <a:off x="8637722" y="2674472"/>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rot="5400000">
            <a:off x="8704650" y="55222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rot="5400000">
            <a:off x="8704650" y="32330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rot="5400000">
            <a:off x="8704650" y="94375"/>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9"/>
          <p:cNvSpPr/>
          <p:nvPr/>
        </p:nvSpPr>
        <p:spPr>
          <a:xfrm rot="5400000">
            <a:off x="8704650" y="-13455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8491945" y="4489641"/>
            <a:ext cx="574369" cy="577647"/>
            <a:chOff x="2004100" y="1039050"/>
            <a:chExt cx="3592050" cy="3612550"/>
          </a:xfrm>
        </p:grpSpPr>
        <p:sp>
          <p:nvSpPr>
            <p:cNvPr id="395" name="Google Shape;395;p19"/>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0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sp>
        <p:nvSpPr>
          <p:cNvPr id="35" name="Google Shape;35;p3"/>
          <p:cNvSpPr txBox="1">
            <a:spLocks noGrp="1"/>
          </p:cNvSpPr>
          <p:nvPr>
            <p:ph type="title"/>
          </p:nvPr>
        </p:nvSpPr>
        <p:spPr>
          <a:xfrm>
            <a:off x="1291500" y="2079575"/>
            <a:ext cx="5067600" cy="1511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6" name="Google Shape;36;p3"/>
          <p:cNvSpPr txBox="1">
            <a:spLocks noGrp="1"/>
          </p:cNvSpPr>
          <p:nvPr>
            <p:ph type="title" idx="2" hasCustomPrompt="1"/>
          </p:nvPr>
        </p:nvSpPr>
        <p:spPr>
          <a:xfrm>
            <a:off x="1291500" y="1012925"/>
            <a:ext cx="1652100" cy="915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7" name="Google Shape;37;p3"/>
          <p:cNvSpPr txBox="1">
            <a:spLocks noGrp="1"/>
          </p:cNvSpPr>
          <p:nvPr>
            <p:ph type="subTitle" idx="1"/>
          </p:nvPr>
        </p:nvSpPr>
        <p:spPr>
          <a:xfrm>
            <a:off x="1291500" y="3741725"/>
            <a:ext cx="50676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8" name="Google Shape;38;p3"/>
          <p:cNvSpPr/>
          <p:nvPr/>
        </p:nvSpPr>
        <p:spPr>
          <a:xfrm rot="5400000">
            <a:off x="8491882" y="2528645"/>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8490525" y="1220832"/>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rot="5400000">
            <a:off x="8704650" y="781150"/>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rot="5400000">
            <a:off x="8490600" y="1874545"/>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rot="5400000">
            <a:off x="8491882" y="1875882"/>
            <a:ext cx="574500" cy="57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5400000">
            <a:off x="8637722" y="2674472"/>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5400000">
            <a:off x="8704650" y="55222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rot="5400000">
            <a:off x="8704650" y="32330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5400000">
            <a:off x="8704650" y="94375"/>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rot="5400000">
            <a:off x="8704650" y="-13455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3"/>
          <p:cNvGrpSpPr/>
          <p:nvPr/>
        </p:nvGrpSpPr>
        <p:grpSpPr>
          <a:xfrm>
            <a:off x="8491945" y="4489641"/>
            <a:ext cx="574369" cy="577647"/>
            <a:chOff x="2004100" y="1039050"/>
            <a:chExt cx="3592050" cy="3612550"/>
          </a:xfrm>
        </p:grpSpPr>
        <p:sp>
          <p:nvSpPr>
            <p:cNvPr id="49" name="Google Shape;49;p3"/>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03"/>
        <p:cNvGrpSpPr/>
        <p:nvPr/>
      </p:nvGrpSpPr>
      <p:grpSpPr>
        <a:xfrm>
          <a:off x="0" y="0"/>
          <a:ext cx="0" cy="0"/>
          <a:chOff x="0" y="0"/>
          <a:chExt cx="0" cy="0"/>
        </a:xfrm>
      </p:grpSpPr>
      <p:sp>
        <p:nvSpPr>
          <p:cNvPr id="404" name="Google Shape;404;p2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3"/>
        <p:cNvGrpSpPr/>
        <p:nvPr/>
      </p:nvGrpSpPr>
      <p:grpSpPr>
        <a:xfrm>
          <a:off x="0" y="0"/>
          <a:ext cx="0" cy="0"/>
          <a:chOff x="0" y="0"/>
          <a:chExt cx="0" cy="0"/>
        </a:xfrm>
      </p:grpSpPr>
      <p:sp>
        <p:nvSpPr>
          <p:cNvPr id="54" name="Google Shape;5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4"/>
          <p:cNvSpPr txBox="1">
            <a:spLocks noGrp="1"/>
          </p:cNvSpPr>
          <p:nvPr>
            <p:ph type="body" idx="1"/>
          </p:nvPr>
        </p:nvSpPr>
        <p:spPr>
          <a:xfrm>
            <a:off x="720000" y="1215750"/>
            <a:ext cx="7704000" cy="1041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56" name="Google Shape;56;p4"/>
          <p:cNvGrpSpPr/>
          <p:nvPr/>
        </p:nvGrpSpPr>
        <p:grpSpPr>
          <a:xfrm>
            <a:off x="8491945" y="4489641"/>
            <a:ext cx="574369" cy="577647"/>
            <a:chOff x="2004100" y="1039050"/>
            <a:chExt cx="3592050" cy="3612550"/>
          </a:xfrm>
        </p:grpSpPr>
        <p:sp>
          <p:nvSpPr>
            <p:cNvPr id="57" name="Google Shape;57;p4"/>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4"/>
          <p:cNvSpPr/>
          <p:nvPr/>
        </p:nvSpPr>
        <p:spPr>
          <a:xfrm rot="5400000">
            <a:off x="8491882" y="2528645"/>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490525" y="1220832"/>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rot="5400000">
            <a:off x="8704650" y="781150"/>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rot="5400000">
            <a:off x="8490600" y="1874545"/>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rot="5400000">
            <a:off x="8491882" y="1875882"/>
            <a:ext cx="574500" cy="57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rot="5400000">
            <a:off x="8637722" y="2674472"/>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rot="5400000">
            <a:off x="8704650" y="55222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rot="5400000">
            <a:off x="8704650" y="32330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rot="5400000">
            <a:off x="8704650" y="94375"/>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rot="5400000">
            <a:off x="8704650" y="-13455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983576" y="47564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61626" y="47564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5" name="Google Shape;75;p5"/>
          <p:cNvSpPr txBox="1">
            <a:spLocks noGrp="1"/>
          </p:cNvSpPr>
          <p:nvPr>
            <p:ph type="subTitle" idx="1"/>
          </p:nvPr>
        </p:nvSpPr>
        <p:spPr>
          <a:xfrm>
            <a:off x="5055284"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6" name="Google Shape;76;p5"/>
          <p:cNvSpPr txBox="1">
            <a:spLocks noGrp="1"/>
          </p:cNvSpPr>
          <p:nvPr>
            <p:ph type="subTitle" idx="2"/>
          </p:nvPr>
        </p:nvSpPr>
        <p:spPr>
          <a:xfrm>
            <a:off x="1583300"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7" name="Google Shape;77;p5"/>
          <p:cNvSpPr txBox="1">
            <a:spLocks noGrp="1"/>
          </p:cNvSpPr>
          <p:nvPr>
            <p:ph type="subTitle" idx="3"/>
          </p:nvPr>
        </p:nvSpPr>
        <p:spPr>
          <a:xfrm>
            <a:off x="50552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1"/>
                </a:solidFill>
                <a:latin typeface="DM Sans Medium"/>
                <a:ea typeface="DM Sans Medium"/>
                <a:cs typeface="DM Sans Medium"/>
                <a:sym typeface="DM Sans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8" name="Google Shape;78;p5"/>
          <p:cNvSpPr txBox="1">
            <a:spLocks noGrp="1"/>
          </p:cNvSpPr>
          <p:nvPr>
            <p:ph type="subTitle" idx="4"/>
          </p:nvPr>
        </p:nvSpPr>
        <p:spPr>
          <a:xfrm>
            <a:off x="15830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1"/>
                </a:solidFill>
                <a:latin typeface="DM Sans Medium"/>
                <a:ea typeface="DM Sans Medium"/>
                <a:cs typeface="DM Sans Medium"/>
                <a:sym typeface="DM Sans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9" name="Google Shape;79;p5"/>
          <p:cNvSpPr/>
          <p:nvPr/>
        </p:nvSpPr>
        <p:spPr>
          <a:xfrm rot="10800000" flipH="1">
            <a:off x="2746618" y="448929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rot="10800000" flipH="1">
            <a:off x="2517693" y="4489295"/>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rot="-5400000" flipH="1">
            <a:off x="640143" y="3914195"/>
            <a:ext cx="577200" cy="172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rot="-5400000" flipH="1">
            <a:off x="1866985" y="4487640"/>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rot="-5400000" flipH="1">
            <a:off x="2012745" y="4633468"/>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rot="-5400000">
            <a:off x="8501520" y="3470229"/>
            <a:ext cx="577200" cy="57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5"/>
          <p:cNvGrpSpPr/>
          <p:nvPr/>
        </p:nvGrpSpPr>
        <p:grpSpPr>
          <a:xfrm>
            <a:off x="8502940" y="731491"/>
            <a:ext cx="574369" cy="577647"/>
            <a:chOff x="2004100" y="1039050"/>
            <a:chExt cx="3592050" cy="3612550"/>
          </a:xfrm>
        </p:grpSpPr>
        <p:sp>
          <p:nvSpPr>
            <p:cNvPr id="86" name="Google Shape;86;p5"/>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5"/>
          <p:cNvGrpSpPr/>
          <p:nvPr/>
        </p:nvGrpSpPr>
        <p:grpSpPr>
          <a:xfrm>
            <a:off x="8502940" y="1386791"/>
            <a:ext cx="574369" cy="577647"/>
            <a:chOff x="2004100" y="1039050"/>
            <a:chExt cx="3592050" cy="3612550"/>
          </a:xfrm>
        </p:grpSpPr>
        <p:sp>
          <p:nvSpPr>
            <p:cNvPr id="91" name="Google Shape;91;p5"/>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p:nvPr/>
        </p:nvSpPr>
        <p:spPr>
          <a:xfrm rot="-5400000">
            <a:off x="8501520" y="2163429"/>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rot="-5400000">
            <a:off x="8502938" y="2164716"/>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8501520" y="2816829"/>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5"/>
          <p:cNvGrpSpPr/>
          <p:nvPr/>
        </p:nvGrpSpPr>
        <p:grpSpPr>
          <a:xfrm>
            <a:off x="8502940" y="76191"/>
            <a:ext cx="574369" cy="577647"/>
            <a:chOff x="2004100" y="1039050"/>
            <a:chExt cx="3592050" cy="3612550"/>
          </a:xfrm>
        </p:grpSpPr>
        <p:sp>
          <p:nvSpPr>
            <p:cNvPr id="99" name="Google Shape;99;p5"/>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3"/>
        <p:cNvGrpSpPr/>
        <p:nvPr/>
      </p:nvGrpSpPr>
      <p:grpSpPr>
        <a:xfrm>
          <a:off x="0" y="0"/>
          <a:ext cx="0" cy="0"/>
          <a:chOff x="0" y="0"/>
          <a:chExt cx="0" cy="0"/>
        </a:xfrm>
      </p:grpSpPr>
      <p:sp>
        <p:nvSpPr>
          <p:cNvPr id="104" name="Google Shape;10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5" name="Google Shape;105;p6"/>
          <p:cNvSpPr/>
          <p:nvPr/>
        </p:nvSpPr>
        <p:spPr>
          <a:xfrm rot="-5400000" flipH="1">
            <a:off x="77363" y="2528645"/>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rot="5400000" flipH="1">
            <a:off x="76020" y="1220832"/>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rot="-5400000" flipH="1">
            <a:off x="286695" y="781150"/>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rot="-5400000" flipH="1">
            <a:off x="75945" y="1874545"/>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rot="-5400000" flipH="1">
            <a:off x="77363" y="1875882"/>
            <a:ext cx="574500" cy="57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rot="-5400000" flipH="1">
            <a:off x="223123" y="2674472"/>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rot="-5400000" flipH="1">
            <a:off x="286695" y="55222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rot="-5400000" flipH="1">
            <a:off x="286695" y="32330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rot="-5400000" flipH="1">
            <a:off x="286695" y="94375"/>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rot="-5400000" flipH="1">
            <a:off x="286695" y="-13455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6"/>
          <p:cNvGrpSpPr/>
          <p:nvPr/>
        </p:nvGrpSpPr>
        <p:grpSpPr>
          <a:xfrm flipH="1">
            <a:off x="8493431" y="92491"/>
            <a:ext cx="574369" cy="577647"/>
            <a:chOff x="2004100" y="1039050"/>
            <a:chExt cx="3592050" cy="3612550"/>
          </a:xfrm>
        </p:grpSpPr>
        <p:sp>
          <p:nvSpPr>
            <p:cNvPr id="116" name="Google Shape;116;p6"/>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6"/>
          <p:cNvSpPr/>
          <p:nvPr/>
        </p:nvSpPr>
        <p:spPr>
          <a:xfrm rot="-5400000" flipH="1">
            <a:off x="8704418" y="4704138"/>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rot="-5400000" flipH="1">
            <a:off x="8704418" y="4475526"/>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 name="Google Shape;122;p6"/>
          <p:cNvGrpSpPr/>
          <p:nvPr/>
        </p:nvGrpSpPr>
        <p:grpSpPr>
          <a:xfrm rot="10800000" flipH="1">
            <a:off x="8493419" y="3370244"/>
            <a:ext cx="574369" cy="577647"/>
            <a:chOff x="2004100" y="1039050"/>
            <a:chExt cx="3592050" cy="3612550"/>
          </a:xfrm>
        </p:grpSpPr>
        <p:sp>
          <p:nvSpPr>
            <p:cNvPr id="123" name="Google Shape;123;p6"/>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 name="Google Shape;127;p6"/>
          <p:cNvGrpSpPr/>
          <p:nvPr/>
        </p:nvGrpSpPr>
        <p:grpSpPr>
          <a:xfrm rot="10800000" flipH="1">
            <a:off x="8493419" y="4026344"/>
            <a:ext cx="574369" cy="577647"/>
            <a:chOff x="2004100" y="1039050"/>
            <a:chExt cx="3592050" cy="3612550"/>
          </a:xfrm>
        </p:grpSpPr>
        <p:sp>
          <p:nvSpPr>
            <p:cNvPr id="128" name="Google Shape;128;p6"/>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2"/>
        <p:cNvGrpSpPr/>
        <p:nvPr/>
      </p:nvGrpSpPr>
      <p:grpSpPr>
        <a:xfrm>
          <a:off x="0" y="0"/>
          <a:ext cx="0" cy="0"/>
          <a:chOff x="0" y="0"/>
          <a:chExt cx="0" cy="0"/>
        </a:xfrm>
      </p:grpSpPr>
      <p:sp>
        <p:nvSpPr>
          <p:cNvPr id="133" name="Google Shape;133;p7"/>
          <p:cNvSpPr txBox="1">
            <a:spLocks noGrp="1"/>
          </p:cNvSpPr>
          <p:nvPr>
            <p:ph type="title"/>
          </p:nvPr>
        </p:nvSpPr>
        <p:spPr>
          <a:xfrm>
            <a:off x="720000" y="1158988"/>
            <a:ext cx="5678400" cy="11523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4" name="Google Shape;134;p7"/>
          <p:cNvSpPr txBox="1">
            <a:spLocks noGrp="1"/>
          </p:cNvSpPr>
          <p:nvPr>
            <p:ph type="subTitle" idx="1"/>
          </p:nvPr>
        </p:nvSpPr>
        <p:spPr>
          <a:xfrm>
            <a:off x="713225" y="2480013"/>
            <a:ext cx="5266800" cy="15045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35" name="Google Shape;135;p7"/>
          <p:cNvSpPr/>
          <p:nvPr/>
        </p:nvSpPr>
        <p:spPr>
          <a:xfrm>
            <a:off x="8473236" y="825509"/>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a:off x="8619063" y="971269"/>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rot="10800000">
            <a:off x="8471898" y="1476216"/>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rot="5400000">
            <a:off x="7848491" y="3214641"/>
            <a:ext cx="1828500" cy="570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rot="5400000">
            <a:off x="8685116" y="2143566"/>
            <a:ext cx="152400" cy="579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rot="5400000">
            <a:off x="8685116" y="1915041"/>
            <a:ext cx="152400" cy="5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8471898" y="4490091"/>
            <a:ext cx="577200" cy="577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1635176" y="46040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a:off x="713226" y="46040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rot="10800000">
            <a:off x="730303" y="76210"/>
            <a:ext cx="577200" cy="57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rot="10800000">
            <a:off x="1383635" y="76285"/>
            <a:ext cx="1524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rot="10800000">
            <a:off x="76190" y="76285"/>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rot="10800000">
            <a:off x="77553" y="77567"/>
            <a:ext cx="574500" cy="57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rot="10800000">
            <a:off x="1612160" y="76285"/>
            <a:ext cx="152400" cy="57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rot="10800000">
            <a:off x="1840685" y="76285"/>
            <a:ext cx="152400" cy="577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7"/>
          <p:cNvGrpSpPr/>
          <p:nvPr/>
        </p:nvGrpSpPr>
        <p:grpSpPr>
          <a:xfrm>
            <a:off x="2069207" y="76041"/>
            <a:ext cx="574369" cy="577647"/>
            <a:chOff x="2004100" y="1039050"/>
            <a:chExt cx="3592050" cy="3612550"/>
          </a:xfrm>
        </p:grpSpPr>
        <p:sp>
          <p:nvSpPr>
            <p:cNvPr id="151" name="Google Shape;151;p7"/>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5"/>
        <p:cNvGrpSpPr/>
        <p:nvPr/>
      </p:nvGrpSpPr>
      <p:grpSpPr>
        <a:xfrm>
          <a:off x="0" y="0"/>
          <a:ext cx="0" cy="0"/>
          <a:chOff x="0" y="0"/>
          <a:chExt cx="0" cy="0"/>
        </a:xfrm>
      </p:grpSpPr>
      <p:sp>
        <p:nvSpPr>
          <p:cNvPr id="156" name="Google Shape;156;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57" name="Google Shape;157;p8"/>
          <p:cNvSpPr/>
          <p:nvPr/>
        </p:nvSpPr>
        <p:spPr>
          <a:xfrm rot="10800000" flipH="1">
            <a:off x="2746618" y="448929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rot="10800000" flipH="1">
            <a:off x="2517693" y="4489295"/>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rot="-5400000" flipH="1">
            <a:off x="640143" y="3914195"/>
            <a:ext cx="577200" cy="172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rot="-5400000" flipH="1">
            <a:off x="1866985" y="4487640"/>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rot="-5400000" flipH="1">
            <a:off x="2012745" y="4633468"/>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rot="-5400000">
            <a:off x="8501520" y="3470229"/>
            <a:ext cx="577200" cy="57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 name="Google Shape;163;p8"/>
          <p:cNvGrpSpPr/>
          <p:nvPr/>
        </p:nvGrpSpPr>
        <p:grpSpPr>
          <a:xfrm>
            <a:off x="8502940" y="731491"/>
            <a:ext cx="574369" cy="577647"/>
            <a:chOff x="2004100" y="1039050"/>
            <a:chExt cx="3592050" cy="3612550"/>
          </a:xfrm>
        </p:grpSpPr>
        <p:sp>
          <p:nvSpPr>
            <p:cNvPr id="164" name="Google Shape;164;p8"/>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8"/>
          <p:cNvGrpSpPr/>
          <p:nvPr/>
        </p:nvGrpSpPr>
        <p:grpSpPr>
          <a:xfrm>
            <a:off x="8502940" y="1386791"/>
            <a:ext cx="574369" cy="577647"/>
            <a:chOff x="2004100" y="1039050"/>
            <a:chExt cx="3592050" cy="3612550"/>
          </a:xfrm>
        </p:grpSpPr>
        <p:sp>
          <p:nvSpPr>
            <p:cNvPr id="169" name="Google Shape;169;p8"/>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8"/>
          <p:cNvSpPr/>
          <p:nvPr/>
        </p:nvSpPr>
        <p:spPr>
          <a:xfrm rot="-5400000">
            <a:off x="8501520" y="2163429"/>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rot="-5400000">
            <a:off x="8502938" y="2164716"/>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8501520" y="2816829"/>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8"/>
          <p:cNvGrpSpPr/>
          <p:nvPr/>
        </p:nvGrpSpPr>
        <p:grpSpPr>
          <a:xfrm>
            <a:off x="8502940" y="76191"/>
            <a:ext cx="574369" cy="577647"/>
            <a:chOff x="2004100" y="1039050"/>
            <a:chExt cx="3592050" cy="3612550"/>
          </a:xfrm>
        </p:grpSpPr>
        <p:sp>
          <p:nvSpPr>
            <p:cNvPr id="177" name="Google Shape;177;p8"/>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1"/>
        <p:cNvGrpSpPr/>
        <p:nvPr/>
      </p:nvGrpSpPr>
      <p:grpSpPr>
        <a:xfrm>
          <a:off x="0" y="0"/>
          <a:ext cx="0" cy="0"/>
          <a:chOff x="0" y="0"/>
          <a:chExt cx="0" cy="0"/>
        </a:xfrm>
      </p:grpSpPr>
      <p:sp>
        <p:nvSpPr>
          <p:cNvPr id="182" name="Google Shape;182;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3" name="Google Shape;183;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 name="Google Shape;184;p9"/>
          <p:cNvSpPr/>
          <p:nvPr/>
        </p:nvSpPr>
        <p:spPr>
          <a:xfrm rot="10800000" flipH="1">
            <a:off x="2746618" y="448929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rot="10800000" flipH="1">
            <a:off x="2517693" y="4489295"/>
            <a:ext cx="152400" cy="5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rot="-5400000" flipH="1">
            <a:off x="640143" y="3914195"/>
            <a:ext cx="577200" cy="172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rot="-5400000" flipH="1">
            <a:off x="1866985" y="4487640"/>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rot="-5400000" flipH="1">
            <a:off x="2012745" y="4633468"/>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rot="5400000">
            <a:off x="8491882" y="2528645"/>
            <a:ext cx="574500" cy="574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rot="-5400000">
            <a:off x="8490525" y="1220832"/>
            <a:ext cx="577200" cy="5772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rot="5400000">
            <a:off x="8704650" y="781150"/>
            <a:ext cx="152400" cy="57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rot="5400000">
            <a:off x="8490600" y="1874545"/>
            <a:ext cx="577200" cy="57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9"/>
          <p:cNvSpPr/>
          <p:nvPr/>
        </p:nvSpPr>
        <p:spPr>
          <a:xfrm rot="5400000">
            <a:off x="8491882" y="1875882"/>
            <a:ext cx="574500" cy="574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9"/>
          <p:cNvSpPr/>
          <p:nvPr/>
        </p:nvSpPr>
        <p:spPr>
          <a:xfrm rot="5400000">
            <a:off x="8637722" y="2674472"/>
            <a:ext cx="282900" cy="282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rot="5400000">
            <a:off x="8704650" y="552225"/>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9"/>
          <p:cNvSpPr/>
          <p:nvPr/>
        </p:nvSpPr>
        <p:spPr>
          <a:xfrm rot="5400000">
            <a:off x="8704650" y="32330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rot="5400000">
            <a:off x="8704650" y="94375"/>
            <a:ext cx="152400" cy="573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rot="5400000">
            <a:off x="8704650" y="-134550"/>
            <a:ext cx="152400" cy="573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9"/>
          <p:cNvGrpSpPr/>
          <p:nvPr/>
        </p:nvGrpSpPr>
        <p:grpSpPr>
          <a:xfrm>
            <a:off x="8491945" y="4489641"/>
            <a:ext cx="574369" cy="577647"/>
            <a:chOff x="2004100" y="1039050"/>
            <a:chExt cx="3592050" cy="3612550"/>
          </a:xfrm>
        </p:grpSpPr>
        <p:sp>
          <p:nvSpPr>
            <p:cNvPr id="200" name="Google Shape;200;p9"/>
            <p:cNvSpPr/>
            <p:nvPr/>
          </p:nvSpPr>
          <p:spPr>
            <a:xfrm>
              <a:off x="2004100" y="2855200"/>
              <a:ext cx="1785775" cy="1796400"/>
            </a:xfrm>
            <a:custGeom>
              <a:avLst/>
              <a:gdLst/>
              <a:ahLst/>
              <a:cxnLst/>
              <a:rect l="l" t="t" r="r" b="b"/>
              <a:pathLst>
                <a:path w="71431" h="71856" extrusionOk="0">
                  <a:moveTo>
                    <a:pt x="71431" y="0"/>
                  </a:moveTo>
                  <a:lnTo>
                    <a:pt x="71431" y="0"/>
                  </a:lnTo>
                  <a:cubicBezTo>
                    <a:pt x="31947" y="243"/>
                    <a:pt x="1" y="32311"/>
                    <a:pt x="1" y="71855"/>
                  </a:cubicBezTo>
                  <a:cubicBezTo>
                    <a:pt x="39545" y="71855"/>
                    <a:pt x="71218" y="39515"/>
                    <a:pt x="714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a:off x="2004100" y="1039050"/>
              <a:ext cx="1785775" cy="1796425"/>
            </a:xfrm>
            <a:custGeom>
              <a:avLst/>
              <a:gdLst/>
              <a:ahLst/>
              <a:cxnLst/>
              <a:rect l="l" t="t" r="r" b="b"/>
              <a:pathLst>
                <a:path w="71431" h="71857" extrusionOk="0">
                  <a:moveTo>
                    <a:pt x="1" y="1"/>
                  </a:moveTo>
                  <a:cubicBezTo>
                    <a:pt x="1" y="39546"/>
                    <a:pt x="31947" y="71613"/>
                    <a:pt x="71431" y="71856"/>
                  </a:cubicBezTo>
                  <a:cubicBezTo>
                    <a:pt x="71218" y="32342"/>
                    <a:pt x="3954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a:off x="3810375" y="1039050"/>
              <a:ext cx="1785775" cy="1796425"/>
            </a:xfrm>
            <a:custGeom>
              <a:avLst/>
              <a:gdLst/>
              <a:ahLst/>
              <a:cxnLst/>
              <a:rect l="l" t="t" r="r" b="b"/>
              <a:pathLst>
                <a:path w="71431" h="71857" extrusionOk="0">
                  <a:moveTo>
                    <a:pt x="71430" y="1"/>
                  </a:moveTo>
                  <a:cubicBezTo>
                    <a:pt x="31885" y="1"/>
                    <a:pt x="213" y="32342"/>
                    <a:pt x="0" y="71856"/>
                  </a:cubicBezTo>
                  <a:cubicBezTo>
                    <a:pt x="39484" y="71613"/>
                    <a:pt x="71430" y="39546"/>
                    <a:pt x="714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a:off x="3810375" y="2855950"/>
              <a:ext cx="1785775" cy="1795650"/>
            </a:xfrm>
            <a:custGeom>
              <a:avLst/>
              <a:gdLst/>
              <a:ahLst/>
              <a:cxnLst/>
              <a:rect l="l" t="t" r="r" b="b"/>
              <a:pathLst>
                <a:path w="71431" h="71826" extrusionOk="0">
                  <a:moveTo>
                    <a:pt x="0" y="1"/>
                  </a:moveTo>
                  <a:cubicBezTo>
                    <a:pt x="213" y="39485"/>
                    <a:pt x="31885" y="71825"/>
                    <a:pt x="71430" y="71825"/>
                  </a:cubicBezTo>
                  <a:cubicBezTo>
                    <a:pt x="71430" y="32281"/>
                    <a:pt x="39484" y="21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04"/>
        <p:cNvGrpSpPr/>
        <p:nvPr/>
      </p:nvGrpSpPr>
      <p:grpSpPr>
        <a:xfrm>
          <a:off x="0" y="0"/>
          <a:ext cx="0" cy="0"/>
          <a:chOff x="0" y="0"/>
          <a:chExt cx="0" cy="0"/>
        </a:xfrm>
      </p:grpSpPr>
      <p:sp>
        <p:nvSpPr>
          <p:cNvPr id="205" name="Google Shape;205;p10"/>
          <p:cNvSpPr>
            <a:spLocks noGrp="1"/>
          </p:cNvSpPr>
          <p:nvPr>
            <p:ph type="pic" idx="2"/>
          </p:nvPr>
        </p:nvSpPr>
        <p:spPr>
          <a:xfrm>
            <a:off x="-25" y="-13725"/>
            <a:ext cx="9144000" cy="5157300"/>
          </a:xfrm>
          <a:prstGeom prst="rect">
            <a:avLst/>
          </a:prstGeom>
          <a:noFill/>
          <a:ln>
            <a:noFill/>
          </a:ln>
        </p:spPr>
      </p:sp>
      <p:sp>
        <p:nvSpPr>
          <p:cNvPr id="206" name="Google Shape;206;p10"/>
          <p:cNvSpPr txBox="1">
            <a:spLocks noGrp="1"/>
          </p:cNvSpPr>
          <p:nvPr>
            <p:ph type="title"/>
          </p:nvPr>
        </p:nvSpPr>
        <p:spPr>
          <a:xfrm>
            <a:off x="720000" y="4014450"/>
            <a:ext cx="7704000" cy="5727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Syne"/>
              <a:buNone/>
              <a:defRPr sz="3500" b="1">
                <a:solidFill>
                  <a:schemeClr val="dk1"/>
                </a:solidFill>
                <a:latin typeface="Syne"/>
                <a:ea typeface="Syne"/>
                <a:cs typeface="Syne"/>
                <a:sym typeface="Syne"/>
              </a:defRPr>
            </a:lvl1pPr>
            <a:lvl2pPr lvl="1" rtl="0">
              <a:spcBef>
                <a:spcPts val="0"/>
              </a:spcBef>
              <a:spcAft>
                <a:spcPts val="0"/>
              </a:spcAft>
              <a:buClr>
                <a:schemeClr val="dk1"/>
              </a:buClr>
              <a:buSzPts val="3500"/>
              <a:buFont typeface="Syne"/>
              <a:buNone/>
              <a:defRPr sz="3500" b="1">
                <a:solidFill>
                  <a:schemeClr val="dk1"/>
                </a:solidFill>
                <a:latin typeface="Syne"/>
                <a:ea typeface="Syne"/>
                <a:cs typeface="Syne"/>
                <a:sym typeface="Syne"/>
              </a:defRPr>
            </a:lvl2pPr>
            <a:lvl3pPr lvl="2" rtl="0">
              <a:spcBef>
                <a:spcPts val="0"/>
              </a:spcBef>
              <a:spcAft>
                <a:spcPts val="0"/>
              </a:spcAft>
              <a:buClr>
                <a:schemeClr val="dk1"/>
              </a:buClr>
              <a:buSzPts val="3500"/>
              <a:buFont typeface="Syne"/>
              <a:buNone/>
              <a:defRPr sz="3500" b="1">
                <a:solidFill>
                  <a:schemeClr val="dk1"/>
                </a:solidFill>
                <a:latin typeface="Syne"/>
                <a:ea typeface="Syne"/>
                <a:cs typeface="Syne"/>
                <a:sym typeface="Syne"/>
              </a:defRPr>
            </a:lvl3pPr>
            <a:lvl4pPr lvl="3" rtl="0">
              <a:spcBef>
                <a:spcPts val="0"/>
              </a:spcBef>
              <a:spcAft>
                <a:spcPts val="0"/>
              </a:spcAft>
              <a:buClr>
                <a:schemeClr val="dk1"/>
              </a:buClr>
              <a:buSzPts val="3500"/>
              <a:buFont typeface="Syne"/>
              <a:buNone/>
              <a:defRPr sz="3500" b="1">
                <a:solidFill>
                  <a:schemeClr val="dk1"/>
                </a:solidFill>
                <a:latin typeface="Syne"/>
                <a:ea typeface="Syne"/>
                <a:cs typeface="Syne"/>
                <a:sym typeface="Syne"/>
              </a:defRPr>
            </a:lvl4pPr>
            <a:lvl5pPr lvl="4" rtl="0">
              <a:spcBef>
                <a:spcPts val="0"/>
              </a:spcBef>
              <a:spcAft>
                <a:spcPts val="0"/>
              </a:spcAft>
              <a:buClr>
                <a:schemeClr val="dk1"/>
              </a:buClr>
              <a:buSzPts val="3500"/>
              <a:buFont typeface="Syne"/>
              <a:buNone/>
              <a:defRPr sz="3500" b="1">
                <a:solidFill>
                  <a:schemeClr val="dk1"/>
                </a:solidFill>
                <a:latin typeface="Syne"/>
                <a:ea typeface="Syne"/>
                <a:cs typeface="Syne"/>
                <a:sym typeface="Syne"/>
              </a:defRPr>
            </a:lvl5pPr>
            <a:lvl6pPr lvl="5" rtl="0">
              <a:spcBef>
                <a:spcPts val="0"/>
              </a:spcBef>
              <a:spcAft>
                <a:spcPts val="0"/>
              </a:spcAft>
              <a:buClr>
                <a:schemeClr val="dk1"/>
              </a:buClr>
              <a:buSzPts val="3500"/>
              <a:buFont typeface="Syne"/>
              <a:buNone/>
              <a:defRPr sz="3500" b="1">
                <a:solidFill>
                  <a:schemeClr val="dk1"/>
                </a:solidFill>
                <a:latin typeface="Syne"/>
                <a:ea typeface="Syne"/>
                <a:cs typeface="Syne"/>
                <a:sym typeface="Syne"/>
              </a:defRPr>
            </a:lvl6pPr>
            <a:lvl7pPr lvl="6" rtl="0">
              <a:spcBef>
                <a:spcPts val="0"/>
              </a:spcBef>
              <a:spcAft>
                <a:spcPts val="0"/>
              </a:spcAft>
              <a:buClr>
                <a:schemeClr val="dk1"/>
              </a:buClr>
              <a:buSzPts val="3500"/>
              <a:buFont typeface="Syne"/>
              <a:buNone/>
              <a:defRPr sz="3500" b="1">
                <a:solidFill>
                  <a:schemeClr val="dk1"/>
                </a:solidFill>
                <a:latin typeface="Syne"/>
                <a:ea typeface="Syne"/>
                <a:cs typeface="Syne"/>
                <a:sym typeface="Syne"/>
              </a:defRPr>
            </a:lvl7pPr>
            <a:lvl8pPr lvl="7" rtl="0">
              <a:spcBef>
                <a:spcPts val="0"/>
              </a:spcBef>
              <a:spcAft>
                <a:spcPts val="0"/>
              </a:spcAft>
              <a:buClr>
                <a:schemeClr val="dk1"/>
              </a:buClr>
              <a:buSzPts val="3500"/>
              <a:buFont typeface="Syne"/>
              <a:buNone/>
              <a:defRPr sz="3500" b="1">
                <a:solidFill>
                  <a:schemeClr val="dk1"/>
                </a:solidFill>
                <a:latin typeface="Syne"/>
                <a:ea typeface="Syne"/>
                <a:cs typeface="Syne"/>
                <a:sym typeface="Syne"/>
              </a:defRPr>
            </a:lvl8pPr>
            <a:lvl9pPr lvl="8" rtl="0">
              <a:spcBef>
                <a:spcPts val="0"/>
              </a:spcBef>
              <a:spcAft>
                <a:spcPts val="0"/>
              </a:spcAft>
              <a:buClr>
                <a:schemeClr val="dk1"/>
              </a:buClr>
              <a:buSzPts val="3500"/>
              <a:buFont typeface="Syne"/>
              <a:buNone/>
              <a:defRPr sz="3500" b="1">
                <a:solidFill>
                  <a:schemeClr val="dk1"/>
                </a:solidFill>
                <a:latin typeface="Syne"/>
                <a:ea typeface="Syne"/>
                <a:cs typeface="Syne"/>
                <a:sym typeface="Sy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99"/>
        <p:cNvGrpSpPr/>
        <p:nvPr/>
      </p:nvGrpSpPr>
      <p:grpSpPr>
        <a:xfrm>
          <a:off x="0" y="0"/>
          <a:ext cx="0" cy="0"/>
          <a:chOff x="0" y="0"/>
          <a:chExt cx="0" cy="0"/>
        </a:xfrm>
      </p:grpSpPr>
      <p:sp>
        <p:nvSpPr>
          <p:cNvPr id="400" name="Google Shape;400;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01" name="Google Shape;401;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6" r:id="rId1"/>
    <p:sldLayoutId id="214748366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freepik.com/free-psd/creative-template-design_38891823.htm/?utm_source=slidesgo_template&amp;utm_medium=referral-link&amp;utm_campaign=sg_resources&amp;utm_content=freepik"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www.freepik.com/free-psd/creative-template-design_38891823.htm/?utm_source=slidesgo_template&amp;utm_medium=referral-link&amp;utm_campaign=sg_resources&amp;utm_content=freepik"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1.xml"/><Relationship Id="rId1" Type="http://schemas.openxmlformats.org/officeDocument/2006/relationships/slideLayout" Target="../slideLayouts/slideLayout2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9.xml"/></Relationships>
</file>

<file path=ppt/slides/_rels/slide1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2.xml"/><Relationship Id="rId1" Type="http://schemas.openxmlformats.org/officeDocument/2006/relationships/slideLayout" Target="../slideLayouts/slideLayout2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9.xml"/></Relationships>
</file>

<file path=ppt/slides/_rels/slide14.xml.rels><?xml version="1.0" encoding="UTF-8" standalone="yes"?>
<Relationships xmlns="http://schemas.openxmlformats.org/package/2006/relationships"><Relationship Id="rId3" Type="http://schemas.openxmlformats.org/officeDocument/2006/relationships/hyperlink" Target="https://fonts.google.com/specimen/Syne" TargetMode="External"/><Relationship Id="rId2" Type="http://schemas.openxmlformats.org/officeDocument/2006/relationships/notesSlide" Target="../notesSlides/notesSlide13.xml"/><Relationship Id="rId1" Type="http://schemas.openxmlformats.org/officeDocument/2006/relationships/slideLayout" Target="../slideLayouts/slideLayout20.xml"/><Relationship Id="rId4" Type="http://schemas.openxmlformats.org/officeDocument/2006/relationships/hyperlink" Target="https://fonts.google.com/specimen/Golos+Text"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23"/>
          <p:cNvSpPr txBox="1">
            <a:spLocks noGrp="1"/>
          </p:cNvSpPr>
          <p:nvPr>
            <p:ph type="ctrTitle"/>
          </p:nvPr>
        </p:nvSpPr>
        <p:spPr>
          <a:xfrm>
            <a:off x="713225" y="1268125"/>
            <a:ext cx="6121800" cy="118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D" sz="2000" dirty="0" err="1"/>
              <a:t>Pengembangan</a:t>
            </a:r>
            <a:r>
              <a:rPr lang="en-ID" sz="2000" dirty="0"/>
              <a:t> </a:t>
            </a:r>
            <a:r>
              <a:rPr lang="en-ID" sz="2000" dirty="0" err="1"/>
              <a:t>Sistem</a:t>
            </a:r>
            <a:r>
              <a:rPr lang="en-ID" sz="2000" dirty="0"/>
              <a:t> </a:t>
            </a:r>
            <a:r>
              <a:rPr lang="en-ID" sz="2000" dirty="0" err="1"/>
              <a:t>Deteksi</a:t>
            </a:r>
            <a:r>
              <a:rPr lang="en-ID" sz="2000" dirty="0"/>
              <a:t> </a:t>
            </a:r>
            <a:r>
              <a:rPr lang="en-ID" sz="2000" dirty="0" err="1"/>
              <a:t>Penyakit</a:t>
            </a:r>
            <a:r>
              <a:rPr lang="en-ID" sz="2000" dirty="0"/>
              <a:t> </a:t>
            </a:r>
            <a:r>
              <a:rPr lang="en-ID" sz="2000" dirty="0" err="1"/>
              <a:t>Tanaman</a:t>
            </a:r>
            <a:r>
              <a:rPr lang="en-ID" sz="2000" dirty="0"/>
              <a:t> </a:t>
            </a:r>
            <a:r>
              <a:rPr lang="en-ID" sz="2000" dirty="0" err="1"/>
              <a:t>Tomat</a:t>
            </a:r>
            <a:r>
              <a:rPr lang="en-ID" sz="2000" dirty="0"/>
              <a:t> </a:t>
            </a:r>
            <a:r>
              <a:rPr lang="en-ID" sz="2000" dirty="0" err="1"/>
              <a:t>Menggunakan</a:t>
            </a:r>
            <a:r>
              <a:rPr lang="en-ID" sz="2000" dirty="0"/>
              <a:t> </a:t>
            </a:r>
            <a:r>
              <a:rPr lang="en-ID" sz="2000" dirty="0" err="1"/>
              <a:t>Metode</a:t>
            </a:r>
            <a:r>
              <a:rPr lang="en-ID" sz="2000" dirty="0"/>
              <a:t> </a:t>
            </a:r>
            <a:r>
              <a:rPr lang="en-ID" sz="2000" dirty="0">
                <a:solidFill>
                  <a:schemeClr val="accent2"/>
                </a:solidFill>
              </a:rPr>
              <a:t>Convolutional Neural Network </a:t>
            </a:r>
            <a:r>
              <a:rPr lang="en-ID" sz="2000" dirty="0"/>
              <a:t>(CNN) Pada Platform Android</a:t>
            </a:r>
            <a:endParaRPr lang="en-ID" sz="2000" dirty="0">
              <a:solidFill>
                <a:schemeClr val="dk2"/>
              </a:solidFill>
            </a:endParaRPr>
          </a:p>
        </p:txBody>
      </p:sp>
      <p:sp>
        <p:nvSpPr>
          <p:cNvPr id="410" name="Google Shape;410;p23"/>
          <p:cNvSpPr/>
          <p:nvPr/>
        </p:nvSpPr>
        <p:spPr>
          <a:xfrm>
            <a:off x="5643626" y="417645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3"/>
          <p:cNvSpPr/>
          <p:nvPr/>
        </p:nvSpPr>
        <p:spPr>
          <a:xfrm>
            <a:off x="4721676" y="417645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3"/>
          <p:cNvSpPr/>
          <p:nvPr/>
        </p:nvSpPr>
        <p:spPr>
          <a:xfrm>
            <a:off x="1895051" y="-81465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3"/>
          <p:cNvSpPr/>
          <p:nvPr/>
        </p:nvSpPr>
        <p:spPr>
          <a:xfrm>
            <a:off x="973101" y="-81465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FF77E9FC-2AC3-7992-E5B9-21C88BA577D9}"/>
              </a:ext>
            </a:extLst>
          </p:cNvPr>
          <p:cNvSpPr txBox="1"/>
          <p:nvPr/>
        </p:nvSpPr>
        <p:spPr>
          <a:xfrm>
            <a:off x="758301" y="3784035"/>
            <a:ext cx="4045475" cy="261610"/>
          </a:xfrm>
          <a:prstGeom prst="rect">
            <a:avLst/>
          </a:prstGeom>
          <a:noFill/>
        </p:spPr>
        <p:txBody>
          <a:bodyPr wrap="square" rtlCol="0">
            <a:spAutoFit/>
          </a:bodyPr>
          <a:lstStyle/>
          <a:p>
            <a:r>
              <a:rPr lang="en-US" sz="1100" dirty="0" err="1">
                <a:solidFill>
                  <a:schemeClr val="tx1"/>
                </a:solidFill>
                <a:latin typeface="Golos Text" panose="020B0503020202020204" pitchFamily="34" charset="0"/>
                <a:cs typeface="Golos Text" panose="020B0503020202020204" pitchFamily="34" charset="0"/>
              </a:rPr>
              <a:t>Dosen</a:t>
            </a:r>
            <a:r>
              <a:rPr lang="en-US" sz="1100" dirty="0">
                <a:solidFill>
                  <a:schemeClr val="tx1"/>
                </a:solidFill>
                <a:latin typeface="Golos Text" panose="020B0503020202020204" pitchFamily="34" charset="0"/>
                <a:cs typeface="Golos Text" panose="020B0503020202020204" pitchFamily="34" charset="0"/>
              </a:rPr>
              <a:t> </a:t>
            </a:r>
            <a:r>
              <a:rPr lang="en-US" sz="1100" dirty="0" err="1">
                <a:solidFill>
                  <a:schemeClr val="tx1"/>
                </a:solidFill>
                <a:latin typeface="Golos Text" panose="020B0503020202020204" pitchFamily="34" charset="0"/>
                <a:cs typeface="Golos Text" panose="020B0503020202020204" pitchFamily="34" charset="0"/>
              </a:rPr>
              <a:t>Pembimbing</a:t>
            </a:r>
            <a:r>
              <a:rPr lang="en-US" sz="1100" dirty="0">
                <a:solidFill>
                  <a:schemeClr val="tx1"/>
                </a:solidFill>
                <a:latin typeface="Golos Text" panose="020B0503020202020204" pitchFamily="34" charset="0"/>
                <a:cs typeface="Golos Text" panose="020B0503020202020204" pitchFamily="34" charset="0"/>
              </a:rPr>
              <a:t> 1 : </a:t>
            </a:r>
            <a:r>
              <a:rPr lang="en-US" sz="1100" b="1" dirty="0">
                <a:solidFill>
                  <a:schemeClr val="tx1"/>
                </a:solidFill>
                <a:effectLst/>
                <a:latin typeface="Golos Text" panose="020B0503020202020204" pitchFamily="34" charset="0"/>
                <a:ea typeface="Times New Roman" panose="02020603050405020304" pitchFamily="18" charset="0"/>
                <a:cs typeface="Golos Text" panose="020B0503020202020204" pitchFamily="34" charset="0"/>
              </a:rPr>
              <a:t>Prof. Dr. </a:t>
            </a:r>
            <a:r>
              <a:rPr lang="en-US" sz="1100" b="1" dirty="0" err="1">
                <a:solidFill>
                  <a:schemeClr val="tx1"/>
                </a:solidFill>
                <a:effectLst/>
                <a:latin typeface="Golos Text" panose="020B0503020202020204" pitchFamily="34" charset="0"/>
                <a:ea typeface="Times New Roman" panose="02020603050405020304" pitchFamily="18" charset="0"/>
                <a:cs typeface="Golos Text" panose="020B0503020202020204" pitchFamily="34" charset="0"/>
              </a:rPr>
              <a:t>Kusworo</a:t>
            </a:r>
            <a:r>
              <a:rPr lang="en-US" sz="1100" b="1" dirty="0">
                <a:solidFill>
                  <a:schemeClr val="tx1"/>
                </a:solidFill>
                <a:effectLst/>
                <a:latin typeface="Golos Text" panose="020B0503020202020204" pitchFamily="34" charset="0"/>
                <a:ea typeface="Times New Roman" panose="02020603050405020304" pitchFamily="18" charset="0"/>
                <a:cs typeface="Golos Text" panose="020B0503020202020204" pitchFamily="34" charset="0"/>
              </a:rPr>
              <a:t> Adi, S. Si., M. T.</a:t>
            </a:r>
            <a:endParaRPr lang="en-ID" sz="1100" dirty="0">
              <a:solidFill>
                <a:schemeClr val="tx1"/>
              </a:solidFill>
              <a:latin typeface="Golos Text" panose="020B0503020202020204" pitchFamily="34" charset="0"/>
              <a:cs typeface="Golos Text" panose="020B0503020202020204" pitchFamily="34" charset="0"/>
            </a:endParaRPr>
          </a:p>
        </p:txBody>
      </p:sp>
      <p:sp>
        <p:nvSpPr>
          <p:cNvPr id="3" name="TextBox 2">
            <a:extLst>
              <a:ext uri="{FF2B5EF4-FFF2-40B4-BE49-F238E27FC236}">
                <a16:creationId xmlns:a16="http://schemas.microsoft.com/office/drawing/2014/main" id="{36DDB471-022B-E90B-9C8F-5B0420C1FA93}"/>
              </a:ext>
            </a:extLst>
          </p:cNvPr>
          <p:cNvSpPr txBox="1"/>
          <p:nvPr/>
        </p:nvSpPr>
        <p:spPr>
          <a:xfrm>
            <a:off x="758301" y="4045645"/>
            <a:ext cx="4049174" cy="261610"/>
          </a:xfrm>
          <a:prstGeom prst="rect">
            <a:avLst/>
          </a:prstGeom>
          <a:noFill/>
        </p:spPr>
        <p:txBody>
          <a:bodyPr wrap="square" rtlCol="0">
            <a:spAutoFit/>
          </a:bodyPr>
          <a:lstStyle/>
          <a:p>
            <a:r>
              <a:rPr lang="en-US" sz="1100" dirty="0" err="1">
                <a:solidFill>
                  <a:schemeClr val="tx1"/>
                </a:solidFill>
                <a:latin typeface="Golos Text" panose="020B0503020202020204" pitchFamily="34" charset="0"/>
                <a:cs typeface="Golos Text" panose="020B0503020202020204" pitchFamily="34" charset="0"/>
              </a:rPr>
              <a:t>Dosen</a:t>
            </a:r>
            <a:r>
              <a:rPr lang="en-US" sz="1100" dirty="0">
                <a:solidFill>
                  <a:schemeClr val="tx1"/>
                </a:solidFill>
                <a:latin typeface="Golos Text" panose="020B0503020202020204" pitchFamily="34" charset="0"/>
                <a:cs typeface="Golos Text" panose="020B0503020202020204" pitchFamily="34" charset="0"/>
              </a:rPr>
              <a:t> </a:t>
            </a:r>
            <a:r>
              <a:rPr lang="en-US" sz="1100" dirty="0" err="1">
                <a:solidFill>
                  <a:schemeClr val="tx1"/>
                </a:solidFill>
                <a:latin typeface="Golos Text" panose="020B0503020202020204" pitchFamily="34" charset="0"/>
                <a:cs typeface="Golos Text" panose="020B0503020202020204" pitchFamily="34" charset="0"/>
              </a:rPr>
              <a:t>Pembimbing</a:t>
            </a:r>
            <a:r>
              <a:rPr lang="en-US" sz="1100" dirty="0">
                <a:solidFill>
                  <a:schemeClr val="tx1"/>
                </a:solidFill>
                <a:latin typeface="Golos Text" panose="020B0503020202020204" pitchFamily="34" charset="0"/>
                <a:cs typeface="Golos Text" panose="020B0503020202020204" pitchFamily="34" charset="0"/>
              </a:rPr>
              <a:t> 2 : </a:t>
            </a:r>
            <a:r>
              <a:rPr lang="en-US" sz="1100" b="1" dirty="0">
                <a:solidFill>
                  <a:schemeClr val="tx1"/>
                </a:solidFill>
                <a:effectLst/>
                <a:latin typeface="Golos Text" panose="020B0503020202020204" pitchFamily="34" charset="0"/>
                <a:ea typeface="Times New Roman" panose="02020603050405020304" pitchFamily="18" charset="0"/>
                <a:cs typeface="Golos Text" panose="020B0503020202020204" pitchFamily="34" charset="0"/>
              </a:rPr>
              <a:t>Dr. Drs. </a:t>
            </a:r>
            <a:r>
              <a:rPr lang="en-US" sz="1100" b="1" dirty="0" err="1">
                <a:solidFill>
                  <a:schemeClr val="tx1"/>
                </a:solidFill>
                <a:effectLst/>
                <a:latin typeface="Golos Text" panose="020B0503020202020204" pitchFamily="34" charset="0"/>
                <a:ea typeface="Times New Roman" panose="02020603050405020304" pitchFamily="18" charset="0"/>
                <a:cs typeface="Golos Text" panose="020B0503020202020204" pitchFamily="34" charset="0"/>
              </a:rPr>
              <a:t>Catur</a:t>
            </a:r>
            <a:r>
              <a:rPr lang="en-US" sz="1100" b="1" dirty="0">
                <a:solidFill>
                  <a:schemeClr val="tx1"/>
                </a:solidFill>
                <a:effectLst/>
                <a:latin typeface="Golos Text" panose="020B0503020202020204" pitchFamily="34" charset="0"/>
                <a:ea typeface="Times New Roman" panose="02020603050405020304" pitchFamily="18" charset="0"/>
                <a:cs typeface="Golos Text" panose="020B0503020202020204" pitchFamily="34" charset="0"/>
              </a:rPr>
              <a:t> Edi Widodo, M. T.</a:t>
            </a:r>
            <a:endParaRPr lang="en-ID" sz="1100" dirty="0">
              <a:solidFill>
                <a:schemeClr val="tx1"/>
              </a:solidFill>
              <a:latin typeface="Golos Text" panose="020B0503020202020204" pitchFamily="34" charset="0"/>
              <a:cs typeface="Golos Text" panose="020B0503020202020204" pitchFamily="34" charset="0"/>
            </a:endParaRPr>
          </a:p>
        </p:txBody>
      </p:sp>
      <p:sp>
        <p:nvSpPr>
          <p:cNvPr id="4" name="TextBox 3">
            <a:extLst>
              <a:ext uri="{FF2B5EF4-FFF2-40B4-BE49-F238E27FC236}">
                <a16:creationId xmlns:a16="http://schemas.microsoft.com/office/drawing/2014/main" id="{CD7FC4B3-9AE3-22B0-BE4E-04A332920BD1}"/>
              </a:ext>
            </a:extLst>
          </p:cNvPr>
          <p:cNvSpPr txBox="1"/>
          <p:nvPr/>
        </p:nvSpPr>
        <p:spPr>
          <a:xfrm>
            <a:off x="758301" y="2539056"/>
            <a:ext cx="1746203" cy="430887"/>
          </a:xfrm>
          <a:prstGeom prst="rect">
            <a:avLst/>
          </a:prstGeom>
          <a:noFill/>
        </p:spPr>
        <p:txBody>
          <a:bodyPr wrap="square" rtlCol="0">
            <a:spAutoFit/>
          </a:bodyPr>
          <a:lstStyle/>
          <a:p>
            <a:r>
              <a:rPr lang="en-US" sz="1100" dirty="0">
                <a:solidFill>
                  <a:schemeClr val="tx1"/>
                </a:solidFill>
                <a:latin typeface="Golos Text" panose="020B0503020202020204" pitchFamily="34" charset="0"/>
                <a:cs typeface="Golos Text" panose="020B0503020202020204" pitchFamily="34" charset="0"/>
              </a:rPr>
              <a:t>Maura Tsaabitah Suci</a:t>
            </a:r>
          </a:p>
          <a:p>
            <a:r>
              <a:rPr lang="en-US" sz="1100" dirty="0">
                <a:solidFill>
                  <a:schemeClr val="tx1"/>
                </a:solidFill>
                <a:latin typeface="Golos Text" panose="020B0503020202020204" pitchFamily="34" charset="0"/>
                <a:cs typeface="Golos Text" panose="020B0503020202020204" pitchFamily="34" charset="0"/>
              </a:rPr>
              <a:t>24040120140142</a:t>
            </a:r>
            <a:endParaRPr lang="en-ID" sz="1100" dirty="0">
              <a:solidFill>
                <a:schemeClr val="tx1"/>
              </a:solidFill>
              <a:latin typeface="Golos Text" panose="020B0503020202020204" pitchFamily="34" charset="0"/>
              <a:cs typeface="Golos Text" panose="020B0503020202020204" pitchFamily="34" charset="0"/>
            </a:endParaRPr>
          </a:p>
        </p:txBody>
      </p:sp>
      <p:sp>
        <p:nvSpPr>
          <p:cNvPr id="5" name="TextBox 4">
            <a:extLst>
              <a:ext uri="{FF2B5EF4-FFF2-40B4-BE49-F238E27FC236}">
                <a16:creationId xmlns:a16="http://schemas.microsoft.com/office/drawing/2014/main" id="{509148F7-1CEF-6F41-21A8-537B6BDA4BAE}"/>
              </a:ext>
            </a:extLst>
          </p:cNvPr>
          <p:cNvSpPr txBox="1"/>
          <p:nvPr/>
        </p:nvSpPr>
        <p:spPr>
          <a:xfrm>
            <a:off x="4114800" y="171933"/>
            <a:ext cx="3819349" cy="600164"/>
          </a:xfrm>
          <a:prstGeom prst="rect">
            <a:avLst/>
          </a:prstGeom>
          <a:noFill/>
        </p:spPr>
        <p:txBody>
          <a:bodyPr wrap="square" rtlCol="0">
            <a:spAutoFit/>
          </a:bodyPr>
          <a:lstStyle/>
          <a:p>
            <a:pPr algn="r"/>
            <a:r>
              <a:rPr lang="en-US" sz="1100" dirty="0">
                <a:solidFill>
                  <a:schemeClr val="tx1"/>
                </a:solidFill>
                <a:latin typeface="Poppins Medium" panose="00000600000000000000" pitchFamily="2" charset="0"/>
                <a:cs typeface="Poppins Medium" panose="00000600000000000000" pitchFamily="2" charset="0"/>
              </a:rPr>
              <a:t>UNIVERSITAS DIPONEGORO</a:t>
            </a:r>
          </a:p>
          <a:p>
            <a:pPr algn="r"/>
            <a:r>
              <a:rPr lang="en-US" sz="1100" dirty="0">
                <a:solidFill>
                  <a:schemeClr val="tx1"/>
                </a:solidFill>
                <a:latin typeface="Poppins Medium" panose="00000600000000000000" pitchFamily="2" charset="0"/>
                <a:cs typeface="Poppins Medium" panose="00000600000000000000" pitchFamily="2" charset="0"/>
              </a:rPr>
              <a:t>FAKULTAS SAINS DAN MATEMATIKA</a:t>
            </a:r>
          </a:p>
          <a:p>
            <a:pPr algn="r"/>
            <a:r>
              <a:rPr lang="en-US" sz="1100" dirty="0">
                <a:solidFill>
                  <a:schemeClr val="tx1"/>
                </a:solidFill>
                <a:latin typeface="Poppins Medium" panose="00000600000000000000" pitchFamily="2" charset="0"/>
                <a:cs typeface="Poppins Medium" panose="00000600000000000000" pitchFamily="2" charset="0"/>
              </a:rPr>
              <a:t>DEPARTEMEN FISIKA</a:t>
            </a:r>
          </a:p>
        </p:txBody>
      </p:sp>
      <p:pic>
        <p:nvPicPr>
          <p:cNvPr id="6" name="!!logoundip">
            <a:extLst>
              <a:ext uri="{FF2B5EF4-FFF2-40B4-BE49-F238E27FC236}">
                <a16:creationId xmlns:a16="http://schemas.microsoft.com/office/drawing/2014/main" id="{C1A05FDA-1A34-3C48-CB9D-4F5D359126FB}"/>
              </a:ext>
            </a:extLst>
          </p:cNvPr>
          <p:cNvPicPr>
            <a:picLocks noChangeAspect="1"/>
          </p:cNvPicPr>
          <p:nvPr/>
        </p:nvPicPr>
        <p:blipFill rotWithShape="1">
          <a:blip r:embed="rId3">
            <a:extLst>
              <a:ext uri="{28A0092B-C50C-407E-A947-70E740481C1C}">
                <a14:useLocalDpi xmlns:a14="http://schemas.microsoft.com/office/drawing/2010/main" val="0"/>
              </a:ext>
            </a:extLst>
          </a:blip>
          <a:srcRect l="24738" t="14706" r="24408" b="15033"/>
          <a:stretch/>
        </p:blipFill>
        <p:spPr>
          <a:xfrm>
            <a:off x="7858926" y="184015"/>
            <a:ext cx="587206" cy="5760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dk2"/>
                </a:solidFill>
              </a:rPr>
              <a:t>resources</a:t>
            </a:r>
            <a:endParaRPr>
              <a:solidFill>
                <a:schemeClr val="dk2"/>
              </a:solidFill>
            </a:endParaRPr>
          </a:p>
        </p:txBody>
      </p:sp>
      <p:sp>
        <p:nvSpPr>
          <p:cNvPr id="492" name="Google Shape;492;p31"/>
          <p:cNvSpPr txBox="1">
            <a:spLocks noGrp="1"/>
          </p:cNvSpPr>
          <p:nvPr>
            <p:ph type="body" idx="4294967295"/>
          </p:nvPr>
        </p:nvSpPr>
        <p:spPr>
          <a:xfrm>
            <a:off x="720000" y="1215750"/>
            <a:ext cx="7704000" cy="10416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dirty="0"/>
              <a:t>Here’s an assortment of alternative resources whose style fits the one of this template:</a:t>
            </a:r>
            <a:endParaRPr sz="1800" dirty="0">
              <a:solidFill>
                <a:schemeClr val="dk1"/>
              </a:solidFill>
              <a:latin typeface="Bebas Neue"/>
              <a:ea typeface="Bebas Neue"/>
              <a:cs typeface="Bebas Neue"/>
              <a:sym typeface="Bebas Neue"/>
            </a:endParaRPr>
          </a:p>
          <a:p>
            <a:pPr marL="0" lvl="0" indent="0" algn="l" rtl="0">
              <a:spcBef>
                <a:spcPts val="1000"/>
              </a:spcBef>
              <a:spcAft>
                <a:spcPts val="0"/>
              </a:spcAft>
              <a:buNone/>
            </a:pPr>
            <a:r>
              <a:rPr lang="en" sz="1800" b="1" dirty="0"/>
              <a:t>Vectors</a:t>
            </a:r>
            <a:endParaRPr sz="1800" b="1" dirty="0">
              <a:solidFill>
                <a:schemeClr val="dk1"/>
              </a:solidFill>
            </a:endParaRPr>
          </a:p>
          <a:p>
            <a:pPr marL="241300" lvl="0" indent="-203200" algn="l" rtl="0">
              <a:spcBef>
                <a:spcPts val="300"/>
              </a:spcBef>
              <a:spcAft>
                <a:spcPts val="0"/>
              </a:spcAft>
              <a:buClr>
                <a:schemeClr val="dk1"/>
              </a:buClr>
              <a:buSzPts val="1200"/>
              <a:buFont typeface="Anaheim"/>
              <a:buChar char="●"/>
            </a:pPr>
            <a:r>
              <a:rPr lang="en" sz="1200" dirty="0">
                <a:solidFill>
                  <a:schemeClr val="hlink"/>
                </a:solidFill>
                <a:uFill>
                  <a:noFill/>
                </a:uFill>
                <a:hlinkClick r:id="rId3"/>
              </a:rPr>
              <a:t>Creative template design</a:t>
            </a:r>
            <a:endParaRPr sz="1100" dirty="0">
              <a:solidFill>
                <a:schemeClr val="dk1"/>
              </a:solidFill>
            </a:endParaRPr>
          </a:p>
        </p:txBody>
      </p:sp>
      <p:sp>
        <p:nvSpPr>
          <p:cNvPr id="493" name="Google Shape;493;p31"/>
          <p:cNvSpPr/>
          <p:nvPr/>
        </p:nvSpPr>
        <p:spPr>
          <a:xfrm>
            <a:off x="1533450" y="3000835"/>
            <a:ext cx="673200" cy="673200"/>
          </a:xfrm>
          <a:prstGeom prst="flowChartOr">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2418305" y="3028583"/>
            <a:ext cx="673200" cy="673200"/>
          </a:xfrm>
          <a:prstGeom prst="flowChartSummingJunction">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3306858" y="3006391"/>
            <a:ext cx="673200" cy="673200"/>
          </a:xfrm>
          <a:prstGeom prst="flowChartDelay">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4118779" y="2884200"/>
            <a:ext cx="906600" cy="906600"/>
          </a:xfrm>
          <a:prstGeom prst="mathPlus">
            <a:avLst>
              <a:gd name="adj1" fmla="val 2352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5167555" y="3000776"/>
            <a:ext cx="673200" cy="673200"/>
          </a:xfrm>
          <a:prstGeom prst="donut">
            <a:avLst>
              <a:gd name="adj"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6052410" y="3006391"/>
            <a:ext cx="673200" cy="673200"/>
          </a:xfrm>
          <a:prstGeom prst="frame">
            <a:avLst>
              <a:gd name="adj1" fmla="val 2062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6937266" y="3011946"/>
            <a:ext cx="673200" cy="673200"/>
          </a:xfrm>
          <a:prstGeom prst="pie">
            <a:avLst>
              <a:gd name="adj1" fmla="val 0"/>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2"/>
          <p:cNvSpPr txBox="1">
            <a:spLocks noGrp="1"/>
          </p:cNvSpPr>
          <p:nvPr>
            <p:ph type="body" idx="1"/>
          </p:nvPr>
        </p:nvSpPr>
        <p:spPr>
          <a:xfrm>
            <a:off x="720000" y="1215750"/>
            <a:ext cx="7704000" cy="10416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a:t>Did you like the resources on this template? Get them for free at our other websites:</a:t>
            </a:r>
            <a:endParaRPr sz="1800">
              <a:solidFill>
                <a:schemeClr val="dk1"/>
              </a:solidFill>
              <a:latin typeface="Bebas Neue"/>
              <a:ea typeface="Bebas Neue"/>
              <a:cs typeface="Bebas Neue"/>
              <a:sym typeface="Bebas Neue"/>
            </a:endParaRPr>
          </a:p>
          <a:p>
            <a:pPr marL="0" lvl="0" indent="0" algn="l" rtl="0">
              <a:spcBef>
                <a:spcPts val="1000"/>
              </a:spcBef>
              <a:spcAft>
                <a:spcPts val="0"/>
              </a:spcAft>
              <a:buNone/>
            </a:pPr>
            <a:r>
              <a:rPr lang="en" sz="1800" b="1"/>
              <a:t>Vectors</a:t>
            </a:r>
            <a:endParaRPr sz="1800" b="1">
              <a:solidFill>
                <a:schemeClr val="dk1"/>
              </a:solidFill>
            </a:endParaRPr>
          </a:p>
          <a:p>
            <a:pPr marL="241300" lvl="0" indent="-203200" algn="l" rtl="0">
              <a:spcBef>
                <a:spcPts val="300"/>
              </a:spcBef>
              <a:spcAft>
                <a:spcPts val="0"/>
              </a:spcAft>
              <a:buSzPts val="1200"/>
              <a:buFont typeface="Anaheim"/>
              <a:buChar char="●"/>
            </a:pPr>
            <a:r>
              <a:rPr lang="en" sz="1200">
                <a:uFill>
                  <a:noFill/>
                </a:uFill>
                <a:hlinkClick r:id="rId3"/>
              </a:rPr>
              <a:t>Creative template design</a:t>
            </a:r>
            <a:endParaRPr sz="1100">
              <a:solidFill>
                <a:schemeClr val="dk1"/>
              </a:solidFill>
            </a:endParaRPr>
          </a:p>
        </p:txBody>
      </p:sp>
      <p:sp>
        <p:nvSpPr>
          <p:cNvPr id="505" name="Google Shape;50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9"/>
        <p:cNvGrpSpPr/>
        <p:nvPr/>
      </p:nvGrpSpPr>
      <p:grpSpPr>
        <a:xfrm>
          <a:off x="0" y="0"/>
          <a:ext cx="0" cy="0"/>
          <a:chOff x="0" y="0"/>
          <a:chExt cx="0" cy="0"/>
        </a:xfrm>
      </p:grpSpPr>
      <p:sp>
        <p:nvSpPr>
          <p:cNvPr id="510" name="Google Shape;510;p3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11" name="Google Shape;511;p33"/>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dirty="0">
                <a:solidFill>
                  <a:schemeClr val="lt1"/>
                </a:solidFill>
              </a:rPr>
              <a:t>If you have a free account, in order to use this template, you must credit </a:t>
            </a:r>
            <a:r>
              <a:rPr lang="en" sz="1100" b="1" u="sng" dirty="0">
                <a:solidFill>
                  <a:schemeClr val="dk2"/>
                </a:solidFill>
                <a:hlinkClick r:id="rId3">
                  <a:extLst>
                    <a:ext uri="{A12FA001-AC4F-418D-AE19-62706E023703}">
                      <ahyp:hlinkClr xmlns:ahyp="http://schemas.microsoft.com/office/drawing/2018/hyperlinkcolor" val="tx"/>
                    </a:ext>
                  </a:extLst>
                </a:hlinkClick>
              </a:rPr>
              <a:t>Slidesgo</a:t>
            </a:r>
            <a:r>
              <a:rPr lang="en" sz="1100" b="1" dirty="0">
                <a:solidFill>
                  <a:schemeClr val="dk2"/>
                </a:solidFill>
              </a:rPr>
              <a:t> </a:t>
            </a:r>
            <a:r>
              <a:rPr lang="en" sz="1100" dirty="0">
                <a:solidFill>
                  <a:schemeClr val="lt1"/>
                </a:solidFill>
              </a:rPr>
              <a:t>by keeping the </a:t>
            </a:r>
            <a:r>
              <a:rPr lang="en" sz="1100" b="1" u="sng" dirty="0">
                <a:solidFill>
                  <a:schemeClr val="hlink"/>
                </a:solidFill>
                <a:hlinkClick r:id="rId4" action="ppaction://hlinksldjump"/>
              </a:rPr>
              <a:t>Thanks</a:t>
            </a:r>
            <a:r>
              <a:rPr lang="en" sz="1100" b="1" dirty="0">
                <a:solidFill>
                  <a:schemeClr val="dk2"/>
                </a:solidFill>
              </a:rPr>
              <a:t> </a:t>
            </a:r>
            <a:r>
              <a:rPr lang="en" sz="1100" dirty="0">
                <a:solidFill>
                  <a:schemeClr val="lt1"/>
                </a:solidFill>
              </a:rPr>
              <a:t>slide. Please refer to the next slide to read the instructions for premium users.</a:t>
            </a:r>
            <a:endParaRPr sz="1100" dirty="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dirty="0">
                <a:solidFill>
                  <a:schemeClr val="dk2"/>
                </a:solidFill>
              </a:rPr>
              <a:t>As a Free user, you are allowed to:</a:t>
            </a:r>
            <a:endParaRPr sz="1100" b="1" dirty="0">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dirty="0">
                <a:solidFill>
                  <a:schemeClr val="lt1"/>
                </a:solidFill>
              </a:rPr>
              <a:t>Modify this template.</a:t>
            </a:r>
            <a:endParaRPr sz="1100" dirty="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dirty="0">
                <a:solidFill>
                  <a:schemeClr val="lt1"/>
                </a:solidFill>
              </a:rPr>
              <a:t>Use it for both personal and commercial projects.</a:t>
            </a:r>
            <a:endParaRPr sz="1100" dirty="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dirty="0">
                <a:solidFill>
                  <a:schemeClr val="dk2"/>
                </a:solidFill>
              </a:rPr>
              <a:t>You are not allowed to:</a:t>
            </a:r>
            <a:endParaRPr sz="1100" b="1" dirty="0">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dirty="0">
                <a:solidFill>
                  <a:schemeClr val="lt1"/>
                </a:solidFill>
              </a:rPr>
              <a:t>Sublicense, sell or rent any of Slidesgo Content (or a modified version of Slidesgo Content).</a:t>
            </a:r>
            <a:endParaRPr sz="1100" dirty="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dirty="0">
                <a:solidFill>
                  <a:schemeClr val="lt1"/>
                </a:solidFill>
              </a:rPr>
              <a:t>Distribute Slidesgo Content unless it has been expressly authorized by Slidesgo.</a:t>
            </a:r>
            <a:endParaRPr sz="1100" dirty="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dirty="0">
                <a:solidFill>
                  <a:schemeClr val="lt1"/>
                </a:solidFill>
              </a:rPr>
              <a:t>Include Slidesgo Content in an online or offline database or file.</a:t>
            </a:r>
            <a:endParaRPr sz="1100" dirty="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dirty="0">
                <a:solidFill>
                  <a:schemeClr val="lt1"/>
                </a:solidFill>
              </a:rPr>
              <a:t>Offer Slidesgo templates (or modified versions of Slidesgo templates) for download.</a:t>
            </a:r>
            <a:endParaRPr sz="1100" dirty="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dirty="0">
                <a:solidFill>
                  <a:schemeClr val="lt1"/>
                </a:solidFill>
              </a:rPr>
              <a:t>Acquire the copyright of Slidesgo Content.</a:t>
            </a:r>
            <a:endParaRPr sz="1100" dirty="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dirty="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dirty="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dirty="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dirty="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dirty="0">
                <a:solidFill>
                  <a:schemeClr val="lt1"/>
                </a:solidFill>
              </a:rPr>
              <a:t>For more information about editing slides, please read our FAQs or visit our blog:</a:t>
            </a:r>
            <a:endParaRPr sz="1100" dirty="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dirty="0">
                <a:solidFill>
                  <a:schemeClr val="dk2"/>
                </a:solidFill>
                <a:hlinkClick r:id="rId5">
                  <a:extLst>
                    <a:ext uri="{A12FA001-AC4F-418D-AE19-62706E023703}">
                      <ahyp:hlinkClr xmlns:ahyp="http://schemas.microsoft.com/office/drawing/2018/hyperlinkcolor" val="tx"/>
                    </a:ext>
                  </a:extLst>
                </a:hlinkClick>
              </a:rPr>
              <a:t>https://slidesgo.com/faqs</a:t>
            </a:r>
            <a:r>
              <a:rPr lang="en" sz="1100" dirty="0">
                <a:solidFill>
                  <a:schemeClr val="lt1"/>
                </a:solidFill>
              </a:rPr>
              <a:t> and </a:t>
            </a:r>
            <a:r>
              <a:rPr lang="en" sz="1100" b="1" u="sng" dirty="0">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dirty="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15"/>
        <p:cNvGrpSpPr/>
        <p:nvPr/>
      </p:nvGrpSpPr>
      <p:grpSpPr>
        <a:xfrm>
          <a:off x="0" y="0"/>
          <a:ext cx="0" cy="0"/>
          <a:chOff x="0" y="0"/>
          <a:chExt cx="0" cy="0"/>
        </a:xfrm>
      </p:grpSpPr>
      <p:sp>
        <p:nvSpPr>
          <p:cNvPr id="516" name="Google Shape;516;p34"/>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517" name="Google Shape;517;p3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1"/>
        <p:cNvGrpSpPr/>
        <p:nvPr/>
      </p:nvGrpSpPr>
      <p:grpSpPr>
        <a:xfrm>
          <a:off x="0" y="0"/>
          <a:ext cx="0" cy="0"/>
          <a:chOff x="0" y="0"/>
          <a:chExt cx="0" cy="0"/>
        </a:xfrm>
      </p:grpSpPr>
      <p:sp>
        <p:nvSpPr>
          <p:cNvPr id="522" name="Google Shape;522;p35"/>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None/>
            </a:pPr>
            <a:r>
              <a:rPr lang="en" sz="1100" b="1">
                <a:solidFill>
                  <a:schemeClr val="lt1"/>
                </a:solidFill>
              </a:rPr>
              <a:t>Syne</a:t>
            </a:r>
            <a:endParaRPr sz="1100" b="1">
              <a:solidFill>
                <a:schemeClr val="lt1"/>
              </a:solidFill>
            </a:endParaRPr>
          </a:p>
          <a:p>
            <a:pPr marL="0" lvl="0" indent="0" algn="ctr" rtl="0">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https://fonts.google.com/specimen/Syne</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b="1">
              <a:solidFill>
                <a:schemeClr val="lt1"/>
              </a:solidFill>
            </a:endParaRPr>
          </a:p>
          <a:p>
            <a:pPr marL="0" lvl="0" indent="0" algn="ctr" rtl="0">
              <a:lnSpc>
                <a:spcPct val="100000"/>
              </a:lnSpc>
              <a:spcBef>
                <a:spcPts val="0"/>
              </a:spcBef>
              <a:spcAft>
                <a:spcPts val="0"/>
              </a:spcAft>
              <a:buNone/>
            </a:pPr>
            <a:endParaRPr sz="1100" b="1">
              <a:solidFill>
                <a:schemeClr val="lt1"/>
              </a:solidFill>
            </a:endParaRPr>
          </a:p>
          <a:p>
            <a:pPr marL="0" lvl="0" indent="0" algn="ctr" rtl="0">
              <a:lnSpc>
                <a:spcPct val="100000"/>
              </a:lnSpc>
              <a:spcBef>
                <a:spcPts val="0"/>
              </a:spcBef>
              <a:spcAft>
                <a:spcPts val="0"/>
              </a:spcAft>
              <a:buNone/>
            </a:pPr>
            <a:r>
              <a:rPr lang="en" sz="1100" b="1">
                <a:solidFill>
                  <a:schemeClr val="lt1"/>
                </a:solidFill>
              </a:rPr>
              <a:t>Golos Text</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https://fonts.google.com/specimen/Golos+Text</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523" name="Google Shape;523;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524" name="Google Shape;524;p35"/>
          <p:cNvSpPr/>
          <p:nvPr/>
        </p:nvSpPr>
        <p:spPr>
          <a:xfrm>
            <a:off x="2601895" y="2848913"/>
            <a:ext cx="791400" cy="754200"/>
          </a:xfrm>
          <a:prstGeom prst="roundRect">
            <a:avLst>
              <a:gd name="adj" fmla="val 16667"/>
            </a:avLst>
          </a:prstGeom>
          <a:solidFill>
            <a:srgbClr val="2F253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a:off x="3663689" y="2848913"/>
            <a:ext cx="791400" cy="754200"/>
          </a:xfrm>
          <a:prstGeom prst="roundRect">
            <a:avLst>
              <a:gd name="adj" fmla="val 16667"/>
            </a:avLst>
          </a:prstGeom>
          <a:solidFill>
            <a:srgbClr val="FFF7F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5"/>
          <p:cNvSpPr txBox="1"/>
          <p:nvPr/>
        </p:nvSpPr>
        <p:spPr>
          <a:xfrm>
            <a:off x="2601900" y="300596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2F2F2"/>
                </a:solidFill>
              </a:rPr>
              <a:t>#2f2534</a:t>
            </a:r>
            <a:endParaRPr sz="1000">
              <a:solidFill>
                <a:srgbClr val="F2F2F2"/>
              </a:solidFill>
            </a:endParaRPr>
          </a:p>
        </p:txBody>
      </p:sp>
      <p:sp>
        <p:nvSpPr>
          <p:cNvPr id="527" name="Google Shape;527;p35"/>
          <p:cNvSpPr txBox="1"/>
          <p:nvPr/>
        </p:nvSpPr>
        <p:spPr>
          <a:xfrm>
            <a:off x="3663700" y="300596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#fff7f6</a:t>
            </a:r>
            <a:endParaRPr sz="1000">
              <a:solidFill>
                <a:srgbClr val="191919"/>
              </a:solidFill>
            </a:endParaRPr>
          </a:p>
        </p:txBody>
      </p:sp>
      <p:sp>
        <p:nvSpPr>
          <p:cNvPr id="528" name="Google Shape;528;p35"/>
          <p:cNvSpPr/>
          <p:nvPr/>
        </p:nvSpPr>
        <p:spPr>
          <a:xfrm>
            <a:off x="4725488" y="2848913"/>
            <a:ext cx="791400" cy="754200"/>
          </a:xfrm>
          <a:prstGeom prst="roundRect">
            <a:avLst>
              <a:gd name="adj" fmla="val 16667"/>
            </a:avLst>
          </a:prstGeom>
          <a:solidFill>
            <a:srgbClr val="D6433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5"/>
          <p:cNvSpPr txBox="1"/>
          <p:nvPr/>
        </p:nvSpPr>
        <p:spPr>
          <a:xfrm>
            <a:off x="4725488" y="300596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#d64334</a:t>
            </a:r>
            <a:endParaRPr sz="1000">
              <a:solidFill>
                <a:srgbClr val="FFFFFF"/>
              </a:solidFill>
            </a:endParaRPr>
          </a:p>
        </p:txBody>
      </p:sp>
      <p:sp>
        <p:nvSpPr>
          <p:cNvPr id="530" name="Google Shape;530;p35"/>
          <p:cNvSpPr/>
          <p:nvPr/>
        </p:nvSpPr>
        <p:spPr>
          <a:xfrm>
            <a:off x="5750695" y="2848913"/>
            <a:ext cx="791400" cy="754200"/>
          </a:xfrm>
          <a:prstGeom prst="roundRect">
            <a:avLst>
              <a:gd name="adj" fmla="val 16667"/>
            </a:avLst>
          </a:prstGeom>
          <a:solidFill>
            <a:srgbClr val="FCC10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5"/>
          <p:cNvSpPr txBox="1"/>
          <p:nvPr/>
        </p:nvSpPr>
        <p:spPr>
          <a:xfrm>
            <a:off x="5750700" y="300596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#fcc107</a:t>
            </a:r>
            <a:endParaRPr sz="1000">
              <a:solidFill>
                <a:srgbClr val="191919"/>
              </a:solidFill>
            </a:endParaRPr>
          </a:p>
        </p:txBody>
      </p:sp>
      <p:sp>
        <p:nvSpPr>
          <p:cNvPr id="532" name="Google Shape;532;p35"/>
          <p:cNvSpPr/>
          <p:nvPr/>
        </p:nvSpPr>
        <p:spPr>
          <a:xfrm>
            <a:off x="3663695" y="3849788"/>
            <a:ext cx="791400" cy="754200"/>
          </a:xfrm>
          <a:prstGeom prst="roundRect">
            <a:avLst>
              <a:gd name="adj" fmla="val 16667"/>
            </a:avLst>
          </a:prstGeom>
          <a:solidFill>
            <a:srgbClr val="F7D89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5"/>
          <p:cNvSpPr txBox="1"/>
          <p:nvPr/>
        </p:nvSpPr>
        <p:spPr>
          <a:xfrm>
            <a:off x="3663700" y="4006838"/>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#f7d89e</a:t>
            </a:r>
            <a:endParaRPr sz="1000">
              <a:solidFill>
                <a:srgbClr val="191919"/>
              </a:solidFill>
            </a:endParaRPr>
          </a:p>
        </p:txBody>
      </p:sp>
      <p:sp>
        <p:nvSpPr>
          <p:cNvPr id="534" name="Google Shape;534;p35"/>
          <p:cNvSpPr/>
          <p:nvPr/>
        </p:nvSpPr>
        <p:spPr>
          <a:xfrm>
            <a:off x="4688895" y="3849788"/>
            <a:ext cx="791400" cy="754200"/>
          </a:xfrm>
          <a:prstGeom prst="roundRect">
            <a:avLst>
              <a:gd name="adj" fmla="val 16667"/>
            </a:avLst>
          </a:prstGeom>
          <a:solidFill>
            <a:srgbClr val="FF7A6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5"/>
          <p:cNvSpPr txBox="1"/>
          <p:nvPr/>
        </p:nvSpPr>
        <p:spPr>
          <a:xfrm>
            <a:off x="4688900" y="4006838"/>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#ff7a6d</a:t>
            </a:r>
            <a:endParaRPr sz="10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9"/>
        <p:cNvGrpSpPr/>
        <p:nvPr/>
      </p:nvGrpSpPr>
      <p:grpSpPr>
        <a:xfrm>
          <a:off x="0" y="0"/>
          <a:ext cx="0" cy="0"/>
          <a:chOff x="0" y="0"/>
          <a:chExt cx="0" cy="0"/>
        </a:xfrm>
      </p:grpSpPr>
      <p:sp>
        <p:nvSpPr>
          <p:cNvPr id="540" name="Google Shape;540;p36"/>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541" name="Google Shape;541;p3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542" name="Google Shape;542;p3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43" name="Google Shape;543;p3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544" name="Google Shape;544;p3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545" name="Google Shape;545;p3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546" name="Google Shape;546;p3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547" name="Google Shape;547;p3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48" name="Google Shape;548;p3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49" name="Google Shape;549;p3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50" name="Google Shape;550;p3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51" name="Google Shape;551;p3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5"/>
        <p:cNvGrpSpPr/>
        <p:nvPr/>
      </p:nvGrpSpPr>
      <p:grpSpPr>
        <a:xfrm>
          <a:off x="0" y="0"/>
          <a:ext cx="0" cy="0"/>
          <a:chOff x="0" y="0"/>
          <a:chExt cx="0" cy="0"/>
        </a:xfrm>
      </p:grpSpPr>
      <p:grpSp>
        <p:nvGrpSpPr>
          <p:cNvPr id="556" name="Google Shape;556;p37"/>
          <p:cNvGrpSpPr/>
          <p:nvPr/>
        </p:nvGrpSpPr>
        <p:grpSpPr>
          <a:xfrm>
            <a:off x="5048544" y="3019584"/>
            <a:ext cx="442841" cy="514271"/>
            <a:chOff x="4727025" y="1332775"/>
            <a:chExt cx="59900" cy="69625"/>
          </a:xfrm>
        </p:grpSpPr>
        <p:sp>
          <p:nvSpPr>
            <p:cNvPr id="557" name="Google Shape;557;p3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37"/>
          <p:cNvGrpSpPr/>
          <p:nvPr/>
        </p:nvGrpSpPr>
        <p:grpSpPr>
          <a:xfrm>
            <a:off x="5723860" y="2267072"/>
            <a:ext cx="500909" cy="500899"/>
            <a:chOff x="4820425" y="1329900"/>
            <a:chExt cx="70175" cy="70350"/>
          </a:xfrm>
        </p:grpSpPr>
        <p:sp>
          <p:nvSpPr>
            <p:cNvPr id="560" name="Google Shape;560;p3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37"/>
          <p:cNvGrpSpPr/>
          <p:nvPr/>
        </p:nvGrpSpPr>
        <p:grpSpPr>
          <a:xfrm>
            <a:off x="6376484" y="2278862"/>
            <a:ext cx="538135" cy="493119"/>
            <a:chOff x="4903200" y="1331525"/>
            <a:chExt cx="73575" cy="67425"/>
          </a:xfrm>
        </p:grpSpPr>
        <p:sp>
          <p:nvSpPr>
            <p:cNvPr id="565" name="Google Shape;565;p3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66" name="Google Shape;566;p3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37"/>
          <p:cNvGrpSpPr/>
          <p:nvPr/>
        </p:nvGrpSpPr>
        <p:grpSpPr>
          <a:xfrm>
            <a:off x="5636435" y="3020840"/>
            <a:ext cx="544563" cy="511895"/>
            <a:chOff x="4815575" y="1416800"/>
            <a:chExt cx="73750" cy="71400"/>
          </a:xfrm>
        </p:grpSpPr>
        <p:sp>
          <p:nvSpPr>
            <p:cNvPr id="568" name="Google Shape;568;p3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37"/>
          <p:cNvGrpSpPr/>
          <p:nvPr/>
        </p:nvGrpSpPr>
        <p:grpSpPr>
          <a:xfrm>
            <a:off x="6333060" y="3020546"/>
            <a:ext cx="602914" cy="512477"/>
            <a:chOff x="4902475" y="1418875"/>
            <a:chExt cx="74500" cy="63775"/>
          </a:xfrm>
        </p:grpSpPr>
        <p:sp>
          <p:nvSpPr>
            <p:cNvPr id="572" name="Google Shape;572;p3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37"/>
          <p:cNvGrpSpPr/>
          <p:nvPr/>
        </p:nvGrpSpPr>
        <p:grpSpPr>
          <a:xfrm>
            <a:off x="5748932" y="3759785"/>
            <a:ext cx="515391" cy="525699"/>
            <a:chOff x="4818100" y="1507675"/>
            <a:chExt cx="71225" cy="71625"/>
          </a:xfrm>
        </p:grpSpPr>
        <p:sp>
          <p:nvSpPr>
            <p:cNvPr id="575" name="Google Shape;575;p3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37"/>
          <p:cNvGrpSpPr/>
          <p:nvPr/>
        </p:nvGrpSpPr>
        <p:grpSpPr>
          <a:xfrm>
            <a:off x="5087034" y="3781317"/>
            <a:ext cx="522956" cy="489869"/>
            <a:chOff x="4721450" y="1509475"/>
            <a:chExt cx="79350" cy="74325"/>
          </a:xfrm>
        </p:grpSpPr>
        <p:sp>
          <p:nvSpPr>
            <p:cNvPr id="580" name="Google Shape;580;p3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37"/>
          <p:cNvGrpSpPr/>
          <p:nvPr/>
        </p:nvGrpSpPr>
        <p:grpSpPr>
          <a:xfrm>
            <a:off x="6410277" y="3761069"/>
            <a:ext cx="525704" cy="535436"/>
            <a:chOff x="4906800" y="1507500"/>
            <a:chExt cx="70350" cy="71075"/>
          </a:xfrm>
        </p:grpSpPr>
        <p:sp>
          <p:nvSpPr>
            <p:cNvPr id="585" name="Google Shape;585;p3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37"/>
          <p:cNvGrpSpPr/>
          <p:nvPr/>
        </p:nvGrpSpPr>
        <p:grpSpPr>
          <a:xfrm>
            <a:off x="4443099" y="2267050"/>
            <a:ext cx="508054" cy="508095"/>
            <a:chOff x="3736598" y="2170606"/>
            <a:chExt cx="404889" cy="404889"/>
          </a:xfrm>
        </p:grpSpPr>
        <p:sp>
          <p:nvSpPr>
            <p:cNvPr id="591" name="Google Shape;591;p3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 name="Google Shape;595;p37"/>
          <p:cNvGrpSpPr/>
          <p:nvPr/>
        </p:nvGrpSpPr>
        <p:grpSpPr>
          <a:xfrm>
            <a:off x="3731139" y="2267145"/>
            <a:ext cx="575790" cy="507904"/>
            <a:chOff x="3161917" y="2170682"/>
            <a:chExt cx="458870" cy="404737"/>
          </a:xfrm>
        </p:grpSpPr>
        <p:sp>
          <p:nvSpPr>
            <p:cNvPr id="596" name="Google Shape;596;p3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97" name="Google Shape;597;p3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 name="Google Shape;599;p37"/>
          <p:cNvGrpSpPr/>
          <p:nvPr/>
        </p:nvGrpSpPr>
        <p:grpSpPr>
          <a:xfrm>
            <a:off x="3758669" y="3027517"/>
            <a:ext cx="520730" cy="498567"/>
            <a:chOff x="3179914" y="2889488"/>
            <a:chExt cx="422876" cy="404911"/>
          </a:xfrm>
        </p:grpSpPr>
        <p:sp>
          <p:nvSpPr>
            <p:cNvPr id="600" name="Google Shape;600;p3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37"/>
          <p:cNvGrpSpPr/>
          <p:nvPr/>
        </p:nvGrpSpPr>
        <p:grpSpPr>
          <a:xfrm>
            <a:off x="4387349" y="3027477"/>
            <a:ext cx="516145" cy="498648"/>
            <a:chOff x="3729467" y="2889422"/>
            <a:chExt cx="419153" cy="404977"/>
          </a:xfrm>
        </p:grpSpPr>
        <p:sp>
          <p:nvSpPr>
            <p:cNvPr id="607" name="Google Shape;607;p3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 name="Google Shape;614;p37"/>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 name="Google Shape;618;p37"/>
          <p:cNvGrpSpPr/>
          <p:nvPr/>
        </p:nvGrpSpPr>
        <p:grpSpPr>
          <a:xfrm>
            <a:off x="7107677" y="2474362"/>
            <a:ext cx="166473" cy="141497"/>
            <a:chOff x="4660325" y="1866850"/>
            <a:chExt cx="68350" cy="58100"/>
          </a:xfrm>
        </p:grpSpPr>
        <p:sp>
          <p:nvSpPr>
            <p:cNvPr id="619" name="Google Shape;619;p3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37"/>
          <p:cNvGrpSpPr/>
          <p:nvPr/>
        </p:nvGrpSpPr>
        <p:grpSpPr>
          <a:xfrm>
            <a:off x="7417022" y="2500086"/>
            <a:ext cx="162515" cy="90049"/>
            <a:chOff x="4791775" y="1877500"/>
            <a:chExt cx="66725" cy="36975"/>
          </a:xfrm>
        </p:grpSpPr>
        <p:sp>
          <p:nvSpPr>
            <p:cNvPr id="622" name="Google Shape;622;p3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37"/>
          <p:cNvGrpSpPr/>
          <p:nvPr/>
        </p:nvGrpSpPr>
        <p:grpSpPr>
          <a:xfrm>
            <a:off x="7738734" y="2500086"/>
            <a:ext cx="144979" cy="90049"/>
            <a:chOff x="4923925" y="1877500"/>
            <a:chExt cx="59525" cy="36975"/>
          </a:xfrm>
        </p:grpSpPr>
        <p:sp>
          <p:nvSpPr>
            <p:cNvPr id="625" name="Google Shape;625;p3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37"/>
          <p:cNvGrpSpPr/>
          <p:nvPr/>
        </p:nvGrpSpPr>
        <p:grpSpPr>
          <a:xfrm>
            <a:off x="8033226" y="2482277"/>
            <a:ext cx="141447" cy="125667"/>
            <a:chOff x="5058450" y="1870100"/>
            <a:chExt cx="58075" cy="51600"/>
          </a:xfrm>
        </p:grpSpPr>
        <p:sp>
          <p:nvSpPr>
            <p:cNvPr id="628" name="Google Shape;628;p3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7"/>
          <p:cNvGrpSpPr/>
          <p:nvPr/>
        </p:nvGrpSpPr>
        <p:grpSpPr>
          <a:xfrm>
            <a:off x="7447741" y="2904685"/>
            <a:ext cx="101077" cy="107645"/>
            <a:chOff x="4811425" y="2065025"/>
            <a:chExt cx="41500" cy="44200"/>
          </a:xfrm>
        </p:grpSpPr>
        <p:sp>
          <p:nvSpPr>
            <p:cNvPr id="631" name="Google Shape;631;p3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37"/>
          <p:cNvGrpSpPr/>
          <p:nvPr/>
        </p:nvGrpSpPr>
        <p:grpSpPr>
          <a:xfrm>
            <a:off x="7740178" y="2904898"/>
            <a:ext cx="120867" cy="107218"/>
            <a:chOff x="4929875" y="2065025"/>
            <a:chExt cx="49625" cy="44025"/>
          </a:xfrm>
        </p:grpSpPr>
        <p:sp>
          <p:nvSpPr>
            <p:cNvPr id="634" name="Google Shape;634;p3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7"/>
          <p:cNvGrpSpPr/>
          <p:nvPr/>
        </p:nvGrpSpPr>
        <p:grpSpPr>
          <a:xfrm>
            <a:off x="8068847" y="2907912"/>
            <a:ext cx="70206" cy="101191"/>
            <a:chOff x="5083925" y="2066350"/>
            <a:chExt cx="28825" cy="41550"/>
          </a:xfrm>
        </p:grpSpPr>
        <p:sp>
          <p:nvSpPr>
            <p:cNvPr id="637" name="Google Shape;637;p3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7"/>
          <p:cNvGrpSpPr/>
          <p:nvPr/>
        </p:nvGrpSpPr>
        <p:grpSpPr>
          <a:xfrm>
            <a:off x="7100401" y="2923559"/>
            <a:ext cx="181026" cy="69896"/>
            <a:chOff x="4659775" y="2072775"/>
            <a:chExt cx="74325" cy="28700"/>
          </a:xfrm>
        </p:grpSpPr>
        <p:sp>
          <p:nvSpPr>
            <p:cNvPr id="640" name="Google Shape;640;p3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7"/>
          <p:cNvGrpSpPr/>
          <p:nvPr/>
        </p:nvGrpSpPr>
        <p:grpSpPr>
          <a:xfrm>
            <a:off x="8020257" y="2714124"/>
            <a:ext cx="167387" cy="89197"/>
            <a:chOff x="4662475" y="1976500"/>
            <a:chExt cx="68725" cy="36625"/>
          </a:xfrm>
        </p:grpSpPr>
        <p:sp>
          <p:nvSpPr>
            <p:cNvPr id="644" name="Google Shape;644;p3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 name="Google Shape;647;p37"/>
          <p:cNvGrpSpPr/>
          <p:nvPr/>
        </p:nvGrpSpPr>
        <p:grpSpPr>
          <a:xfrm>
            <a:off x="7717162" y="2717564"/>
            <a:ext cx="166899" cy="82317"/>
            <a:chOff x="4920150" y="1977875"/>
            <a:chExt cx="68525" cy="33800"/>
          </a:xfrm>
        </p:grpSpPr>
        <p:sp>
          <p:nvSpPr>
            <p:cNvPr id="648" name="Google Shape;648;p3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37"/>
          <p:cNvGrpSpPr/>
          <p:nvPr/>
        </p:nvGrpSpPr>
        <p:grpSpPr>
          <a:xfrm>
            <a:off x="7128319" y="3121482"/>
            <a:ext cx="125190" cy="127858"/>
            <a:chOff x="4676550" y="2160575"/>
            <a:chExt cx="51400" cy="52500"/>
          </a:xfrm>
        </p:grpSpPr>
        <p:sp>
          <p:nvSpPr>
            <p:cNvPr id="652" name="Google Shape;652;p3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37"/>
          <p:cNvGrpSpPr/>
          <p:nvPr/>
        </p:nvGrpSpPr>
        <p:grpSpPr>
          <a:xfrm>
            <a:off x="7425577" y="3128514"/>
            <a:ext cx="145405" cy="113794"/>
            <a:chOff x="4768325" y="2163475"/>
            <a:chExt cx="59700" cy="46725"/>
          </a:xfrm>
        </p:grpSpPr>
        <p:sp>
          <p:nvSpPr>
            <p:cNvPr id="656" name="Google Shape;656;p3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 name="Google Shape;658;p37"/>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 name="Google Shape;664;p37"/>
          <p:cNvGrpSpPr/>
          <p:nvPr/>
        </p:nvGrpSpPr>
        <p:grpSpPr>
          <a:xfrm>
            <a:off x="7441895" y="3383608"/>
            <a:ext cx="112768" cy="106853"/>
            <a:chOff x="4768575" y="2253950"/>
            <a:chExt cx="46300" cy="43875"/>
          </a:xfrm>
        </p:grpSpPr>
        <p:sp>
          <p:nvSpPr>
            <p:cNvPr id="665" name="Google Shape;665;p3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37"/>
          <p:cNvGrpSpPr/>
          <p:nvPr/>
        </p:nvGrpSpPr>
        <p:grpSpPr>
          <a:xfrm>
            <a:off x="7741518" y="3872634"/>
            <a:ext cx="118187" cy="146246"/>
            <a:chOff x="4960900" y="2433225"/>
            <a:chExt cx="48525" cy="60050"/>
          </a:xfrm>
        </p:grpSpPr>
        <p:sp>
          <p:nvSpPr>
            <p:cNvPr id="668" name="Google Shape;668;p3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p37"/>
          <p:cNvGrpSpPr/>
          <p:nvPr/>
        </p:nvGrpSpPr>
        <p:grpSpPr>
          <a:xfrm>
            <a:off x="7430083" y="4136695"/>
            <a:ext cx="136394" cy="143810"/>
            <a:chOff x="4854075" y="2527625"/>
            <a:chExt cx="56000" cy="59050"/>
          </a:xfrm>
        </p:grpSpPr>
        <p:sp>
          <p:nvSpPr>
            <p:cNvPr id="671" name="Google Shape;671;p3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 name="Google Shape;673;p37"/>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37"/>
          <p:cNvGrpSpPr/>
          <p:nvPr/>
        </p:nvGrpSpPr>
        <p:grpSpPr>
          <a:xfrm>
            <a:off x="8054294" y="3600439"/>
            <a:ext cx="99312" cy="160797"/>
            <a:chOff x="5059700" y="2334775"/>
            <a:chExt cx="40775" cy="66025"/>
          </a:xfrm>
        </p:grpSpPr>
        <p:sp>
          <p:nvSpPr>
            <p:cNvPr id="677" name="Google Shape;677;p3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37"/>
          <p:cNvGrpSpPr/>
          <p:nvPr/>
        </p:nvGrpSpPr>
        <p:grpSpPr>
          <a:xfrm>
            <a:off x="8011458" y="3865571"/>
            <a:ext cx="184984" cy="160371"/>
            <a:chOff x="5037700" y="2430325"/>
            <a:chExt cx="75950" cy="65850"/>
          </a:xfrm>
        </p:grpSpPr>
        <p:sp>
          <p:nvSpPr>
            <p:cNvPr id="687" name="Google Shape;687;p3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689;p37"/>
          <p:cNvGrpSpPr/>
          <p:nvPr/>
        </p:nvGrpSpPr>
        <p:grpSpPr>
          <a:xfrm>
            <a:off x="7430964" y="3632023"/>
            <a:ext cx="173014" cy="97629"/>
            <a:chOff x="4756975" y="2341800"/>
            <a:chExt cx="91975" cy="51925"/>
          </a:xfrm>
        </p:grpSpPr>
        <p:sp>
          <p:nvSpPr>
            <p:cNvPr id="690" name="Google Shape;690;p3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37"/>
          <p:cNvGrpSpPr/>
          <p:nvPr/>
        </p:nvGrpSpPr>
        <p:grpSpPr>
          <a:xfrm>
            <a:off x="7697901" y="4120720"/>
            <a:ext cx="212497" cy="175761"/>
            <a:chOff x="4943575" y="2516350"/>
            <a:chExt cx="98675" cy="81700"/>
          </a:xfrm>
        </p:grpSpPr>
        <p:sp>
          <p:nvSpPr>
            <p:cNvPr id="711" name="Google Shape;711;p3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37"/>
          <p:cNvGrpSpPr/>
          <p:nvPr/>
        </p:nvGrpSpPr>
        <p:grpSpPr>
          <a:xfrm>
            <a:off x="1955962" y="3346963"/>
            <a:ext cx="965351" cy="134611"/>
            <a:chOff x="4411970" y="2962952"/>
            <a:chExt cx="706544" cy="104212"/>
          </a:xfrm>
        </p:grpSpPr>
        <p:sp>
          <p:nvSpPr>
            <p:cNvPr id="790" name="Google Shape;790;p3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37"/>
          <p:cNvGrpSpPr/>
          <p:nvPr/>
        </p:nvGrpSpPr>
        <p:grpSpPr>
          <a:xfrm>
            <a:off x="1955962" y="2935877"/>
            <a:ext cx="960158" cy="289172"/>
            <a:chOff x="4411970" y="2726085"/>
            <a:chExt cx="643107" cy="193659"/>
          </a:xfrm>
        </p:grpSpPr>
        <p:sp>
          <p:nvSpPr>
            <p:cNvPr id="795" name="Google Shape;795;p3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37"/>
          <p:cNvGrpSpPr/>
          <p:nvPr/>
        </p:nvGrpSpPr>
        <p:grpSpPr>
          <a:xfrm>
            <a:off x="958854" y="3201987"/>
            <a:ext cx="833173" cy="259209"/>
            <a:chOff x="4411970" y="4340222"/>
            <a:chExt cx="779467" cy="242683"/>
          </a:xfrm>
        </p:grpSpPr>
        <p:sp>
          <p:nvSpPr>
            <p:cNvPr id="799" name="Google Shape;799;p3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37"/>
          <p:cNvGrpSpPr/>
          <p:nvPr/>
        </p:nvGrpSpPr>
        <p:grpSpPr>
          <a:xfrm>
            <a:off x="1955962" y="2597733"/>
            <a:ext cx="965160" cy="216230"/>
            <a:chOff x="4411970" y="2468674"/>
            <a:chExt cx="747317" cy="167425"/>
          </a:xfrm>
        </p:grpSpPr>
        <p:sp>
          <p:nvSpPr>
            <p:cNvPr id="803" name="Google Shape;803;p3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37"/>
          <p:cNvGrpSpPr/>
          <p:nvPr/>
        </p:nvGrpSpPr>
        <p:grpSpPr>
          <a:xfrm>
            <a:off x="954709" y="2502450"/>
            <a:ext cx="810451" cy="319148"/>
            <a:chOff x="4411970" y="3686602"/>
            <a:chExt cx="797845" cy="314215"/>
          </a:xfrm>
        </p:grpSpPr>
        <p:sp>
          <p:nvSpPr>
            <p:cNvPr id="806" name="Google Shape;806;p3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37"/>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7"/>
          <p:cNvGrpSpPr/>
          <p:nvPr/>
        </p:nvGrpSpPr>
        <p:grpSpPr>
          <a:xfrm>
            <a:off x="954806" y="2256974"/>
            <a:ext cx="1970333" cy="208784"/>
            <a:chOff x="6336019" y="3733725"/>
            <a:chExt cx="2566206" cy="351310"/>
          </a:xfrm>
        </p:grpSpPr>
        <p:sp>
          <p:nvSpPr>
            <p:cNvPr id="813" name="Google Shape;813;p3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7"/>
          <p:cNvGrpSpPr/>
          <p:nvPr/>
        </p:nvGrpSpPr>
        <p:grpSpPr>
          <a:xfrm>
            <a:off x="1955962" y="3864529"/>
            <a:ext cx="946551" cy="153200"/>
            <a:chOff x="4404545" y="3301592"/>
            <a:chExt cx="782403" cy="129272"/>
          </a:xfrm>
        </p:grpSpPr>
        <p:sp>
          <p:nvSpPr>
            <p:cNvPr id="818" name="Google Shape;818;p3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37"/>
          <p:cNvGrpSpPr/>
          <p:nvPr/>
        </p:nvGrpSpPr>
        <p:grpSpPr>
          <a:xfrm>
            <a:off x="1955962" y="3603488"/>
            <a:ext cx="962257" cy="139127"/>
            <a:chOff x="4411970" y="3131459"/>
            <a:chExt cx="710520" cy="117397"/>
          </a:xfrm>
        </p:grpSpPr>
        <p:sp>
          <p:nvSpPr>
            <p:cNvPr id="821" name="Google Shape;821;p3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7"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 name="Google Shape;824;p37"/>
          <p:cNvGrpSpPr/>
          <p:nvPr/>
        </p:nvGrpSpPr>
        <p:grpSpPr>
          <a:xfrm>
            <a:off x="956107" y="3538282"/>
            <a:ext cx="823838" cy="458988"/>
            <a:chOff x="4411970" y="1801825"/>
            <a:chExt cx="734586" cy="409262"/>
          </a:xfrm>
        </p:grpSpPr>
        <p:sp>
          <p:nvSpPr>
            <p:cNvPr id="825" name="Google Shape;825;p3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37"/>
          <p:cNvGrpSpPr/>
          <p:nvPr/>
        </p:nvGrpSpPr>
        <p:grpSpPr>
          <a:xfrm>
            <a:off x="956107" y="4086708"/>
            <a:ext cx="856348" cy="212039"/>
            <a:chOff x="4411970" y="2233974"/>
            <a:chExt cx="763574" cy="189068"/>
          </a:xfrm>
        </p:grpSpPr>
        <p:sp>
          <p:nvSpPr>
            <p:cNvPr id="828" name="Google Shape;828;p3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 name="Google Shape;830;p37"/>
          <p:cNvGrpSpPr/>
          <p:nvPr/>
        </p:nvGrpSpPr>
        <p:grpSpPr>
          <a:xfrm>
            <a:off x="3066303" y="2262044"/>
            <a:ext cx="511602" cy="511602"/>
            <a:chOff x="5681300" y="2527788"/>
            <a:chExt cx="805800" cy="805800"/>
          </a:xfrm>
        </p:grpSpPr>
        <p:sp>
          <p:nvSpPr>
            <p:cNvPr id="831" name="Google Shape;831;p3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37"/>
          <p:cNvGrpSpPr/>
          <p:nvPr/>
        </p:nvGrpSpPr>
        <p:grpSpPr>
          <a:xfrm>
            <a:off x="3063497" y="3028627"/>
            <a:ext cx="513021" cy="512935"/>
            <a:chOff x="4049800" y="640400"/>
            <a:chExt cx="858900" cy="858900"/>
          </a:xfrm>
        </p:grpSpPr>
        <p:sp>
          <p:nvSpPr>
            <p:cNvPr id="834" name="Google Shape;834;p3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37"/>
          <p:cNvGrpSpPr/>
          <p:nvPr/>
        </p:nvGrpSpPr>
        <p:grpSpPr>
          <a:xfrm>
            <a:off x="2980696" y="3680519"/>
            <a:ext cx="686489" cy="686585"/>
            <a:chOff x="5080188" y="927900"/>
            <a:chExt cx="961200" cy="961200"/>
          </a:xfrm>
        </p:grpSpPr>
        <p:sp>
          <p:nvSpPr>
            <p:cNvPr id="837" name="Google Shape;837;p3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37"/>
          <p:cNvGrpSpPr/>
          <p:nvPr/>
        </p:nvGrpSpPr>
        <p:grpSpPr>
          <a:xfrm>
            <a:off x="3763848" y="3773248"/>
            <a:ext cx="510373" cy="510937"/>
            <a:chOff x="7508249" y="1522825"/>
            <a:chExt cx="1326332" cy="1322987"/>
          </a:xfrm>
        </p:grpSpPr>
        <p:sp>
          <p:nvSpPr>
            <p:cNvPr id="846" name="Google Shape;846;p3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37"/>
          <p:cNvGrpSpPr/>
          <p:nvPr/>
        </p:nvGrpSpPr>
        <p:grpSpPr>
          <a:xfrm>
            <a:off x="4455441" y="3774653"/>
            <a:ext cx="492652" cy="503348"/>
            <a:chOff x="6039282" y="1042577"/>
            <a:chExt cx="734315" cy="731929"/>
          </a:xfrm>
        </p:grpSpPr>
        <p:sp>
          <p:nvSpPr>
            <p:cNvPr id="857" name="Google Shape;857;p3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37"/>
          <p:cNvGrpSpPr/>
          <p:nvPr/>
        </p:nvGrpSpPr>
        <p:grpSpPr>
          <a:xfrm>
            <a:off x="5095855" y="2270694"/>
            <a:ext cx="483304" cy="504902"/>
            <a:chOff x="1825800" y="1651625"/>
            <a:chExt cx="568125" cy="591775"/>
          </a:xfrm>
        </p:grpSpPr>
        <p:sp>
          <p:nvSpPr>
            <p:cNvPr id="879" name="Google Shape;879;p3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 name="Google Shape;885;p37"/>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7"/>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7"/>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7"/>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7"/>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890" name="Google Shape;890;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grpSp>
        <p:nvGrpSpPr>
          <p:cNvPr id="895" name="Google Shape;895;p38"/>
          <p:cNvGrpSpPr/>
          <p:nvPr/>
        </p:nvGrpSpPr>
        <p:grpSpPr>
          <a:xfrm>
            <a:off x="722059" y="955168"/>
            <a:ext cx="2492868" cy="1379876"/>
            <a:chOff x="2654821" y="2311071"/>
            <a:chExt cx="2279715" cy="1262120"/>
          </a:xfrm>
        </p:grpSpPr>
        <p:grpSp>
          <p:nvGrpSpPr>
            <p:cNvPr id="896" name="Google Shape;896;p38"/>
            <p:cNvGrpSpPr/>
            <p:nvPr/>
          </p:nvGrpSpPr>
          <p:grpSpPr>
            <a:xfrm>
              <a:off x="4034269" y="2840745"/>
              <a:ext cx="40212" cy="36437"/>
              <a:chOff x="4293400" y="2574725"/>
              <a:chExt cx="84425" cy="80100"/>
            </a:xfrm>
          </p:grpSpPr>
          <p:sp>
            <p:nvSpPr>
              <p:cNvPr id="897" name="Google Shape;897;p3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898" name="Google Shape;898;p3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38"/>
            <p:cNvGrpSpPr/>
            <p:nvPr/>
          </p:nvGrpSpPr>
          <p:grpSpPr>
            <a:xfrm>
              <a:off x="3894606" y="2334874"/>
              <a:ext cx="913198" cy="518984"/>
              <a:chOff x="4000175" y="1462675"/>
              <a:chExt cx="1917275" cy="1140875"/>
            </a:xfrm>
          </p:grpSpPr>
          <p:sp>
            <p:nvSpPr>
              <p:cNvPr id="900" name="Google Shape;900;p3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901" name="Google Shape;901;p38"/>
              <p:cNvGrpSpPr/>
              <p:nvPr/>
            </p:nvGrpSpPr>
            <p:grpSpPr>
              <a:xfrm>
                <a:off x="4000175" y="1462675"/>
                <a:ext cx="1917275" cy="1140875"/>
                <a:chOff x="4000175" y="1462675"/>
                <a:chExt cx="1917275" cy="1140875"/>
              </a:xfrm>
            </p:grpSpPr>
            <p:sp>
              <p:nvSpPr>
                <p:cNvPr id="902" name="Google Shape;902;p3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903" name="Google Shape;903;p3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07" name="Google Shape;907;p3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8" name="Google Shape;908;p38"/>
            <p:cNvGrpSpPr/>
            <p:nvPr/>
          </p:nvGrpSpPr>
          <p:grpSpPr>
            <a:xfrm>
              <a:off x="3875768" y="2846704"/>
              <a:ext cx="44796" cy="47366"/>
              <a:chOff x="3960625" y="2587825"/>
              <a:chExt cx="94050" cy="104125"/>
            </a:xfrm>
          </p:grpSpPr>
          <p:sp>
            <p:nvSpPr>
              <p:cNvPr id="909" name="Google Shape;909;p3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910" name="Google Shape;910;p3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38"/>
            <p:cNvGrpSpPr/>
            <p:nvPr/>
          </p:nvGrpSpPr>
          <p:grpSpPr>
            <a:xfrm>
              <a:off x="3782759" y="2807162"/>
              <a:ext cx="82686" cy="85487"/>
              <a:chOff x="3765350" y="2500900"/>
              <a:chExt cx="173600" cy="187925"/>
            </a:xfrm>
          </p:grpSpPr>
          <p:sp>
            <p:nvSpPr>
              <p:cNvPr id="912" name="Google Shape;912;p3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913" name="Google Shape;913;p3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38"/>
            <p:cNvGrpSpPr/>
            <p:nvPr/>
          </p:nvGrpSpPr>
          <p:grpSpPr>
            <a:xfrm>
              <a:off x="3775674" y="2798496"/>
              <a:ext cx="40545" cy="23564"/>
              <a:chOff x="3750475" y="2481850"/>
              <a:chExt cx="85125" cy="51800"/>
            </a:xfrm>
          </p:grpSpPr>
          <p:sp>
            <p:nvSpPr>
              <p:cNvPr id="919" name="Google Shape;919;p3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921" name="Google Shape;921;p38"/>
            <p:cNvGrpSpPr/>
            <p:nvPr/>
          </p:nvGrpSpPr>
          <p:grpSpPr>
            <a:xfrm>
              <a:off x="3716946" y="2776024"/>
              <a:ext cx="81971" cy="76912"/>
              <a:chOff x="3627175" y="2432450"/>
              <a:chExt cx="172100" cy="169075"/>
            </a:xfrm>
          </p:grpSpPr>
          <p:sp>
            <p:nvSpPr>
              <p:cNvPr id="922" name="Google Shape;922;p3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924" name="Google Shape;924;p3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925" name="Google Shape;925;p38"/>
            <p:cNvGrpSpPr/>
            <p:nvPr/>
          </p:nvGrpSpPr>
          <p:grpSpPr>
            <a:xfrm>
              <a:off x="3685682" y="2845624"/>
              <a:ext cx="29311" cy="45055"/>
              <a:chOff x="3561536" y="2585450"/>
              <a:chExt cx="61539" cy="99045"/>
            </a:xfrm>
          </p:grpSpPr>
          <p:sp>
            <p:nvSpPr>
              <p:cNvPr id="926" name="Google Shape;926;p3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928" name="Google Shape;928;p38"/>
            <p:cNvGrpSpPr/>
            <p:nvPr/>
          </p:nvGrpSpPr>
          <p:grpSpPr>
            <a:xfrm>
              <a:off x="3849905" y="2572252"/>
              <a:ext cx="74339" cy="119559"/>
              <a:chOff x="3906325" y="1984500"/>
              <a:chExt cx="156075" cy="262825"/>
            </a:xfrm>
          </p:grpSpPr>
          <p:sp>
            <p:nvSpPr>
              <p:cNvPr id="929" name="Google Shape;929;p3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930" name="Google Shape;930;p3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38"/>
            <p:cNvGrpSpPr/>
            <p:nvPr/>
          </p:nvGrpSpPr>
          <p:grpSpPr>
            <a:xfrm>
              <a:off x="2654821" y="2414345"/>
              <a:ext cx="667570" cy="558731"/>
              <a:chOff x="1397225" y="1637375"/>
              <a:chExt cx="1401575" cy="1228250"/>
            </a:xfrm>
          </p:grpSpPr>
          <p:sp>
            <p:nvSpPr>
              <p:cNvPr id="932" name="Google Shape;932;p3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933" name="Google Shape;933;p38"/>
              <p:cNvGrpSpPr/>
              <p:nvPr/>
            </p:nvGrpSpPr>
            <p:grpSpPr>
              <a:xfrm>
                <a:off x="1397225" y="1637375"/>
                <a:ext cx="1398775" cy="1228250"/>
                <a:chOff x="1397225" y="1637375"/>
                <a:chExt cx="1398775" cy="1228250"/>
              </a:xfrm>
            </p:grpSpPr>
            <p:sp>
              <p:nvSpPr>
                <p:cNvPr id="934" name="Google Shape;934;p3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 name="Google Shape;936;p38"/>
            <p:cNvGrpSpPr/>
            <p:nvPr/>
          </p:nvGrpSpPr>
          <p:grpSpPr>
            <a:xfrm>
              <a:off x="3230417" y="3103734"/>
              <a:ext cx="282982" cy="280332"/>
              <a:chOff x="2605700" y="3152850"/>
              <a:chExt cx="594125" cy="616250"/>
            </a:xfrm>
          </p:grpSpPr>
          <p:sp>
            <p:nvSpPr>
              <p:cNvPr id="937" name="Google Shape;937;p3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938" name="Google Shape;938;p3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939" name="Google Shape;939;p38"/>
            <p:cNvGrpSpPr/>
            <p:nvPr/>
          </p:nvGrpSpPr>
          <p:grpSpPr>
            <a:xfrm>
              <a:off x="3265985" y="3226989"/>
              <a:ext cx="87151" cy="346202"/>
              <a:chOff x="2680375" y="3423800"/>
              <a:chExt cx="182975" cy="761050"/>
            </a:xfrm>
          </p:grpSpPr>
          <p:sp>
            <p:nvSpPr>
              <p:cNvPr id="940" name="Google Shape;940;p3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941" name="Google Shape;941;p3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38"/>
            <p:cNvGrpSpPr/>
            <p:nvPr/>
          </p:nvGrpSpPr>
          <p:grpSpPr>
            <a:xfrm>
              <a:off x="3855466" y="3289811"/>
              <a:ext cx="112514" cy="94210"/>
              <a:chOff x="3918000" y="3561900"/>
              <a:chExt cx="236225" cy="207100"/>
            </a:xfrm>
          </p:grpSpPr>
          <p:sp>
            <p:nvSpPr>
              <p:cNvPr id="943" name="Google Shape;943;p3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944" name="Google Shape;944;p3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 name="Google Shape;945;p3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948" name="Google Shape;948;p38"/>
            <p:cNvGrpSpPr/>
            <p:nvPr/>
          </p:nvGrpSpPr>
          <p:grpSpPr>
            <a:xfrm>
              <a:off x="2905224" y="2311071"/>
              <a:ext cx="596721" cy="528992"/>
              <a:chOff x="1922950" y="1410350"/>
              <a:chExt cx="1252825" cy="1162875"/>
            </a:xfrm>
          </p:grpSpPr>
          <p:sp>
            <p:nvSpPr>
              <p:cNvPr id="949" name="Google Shape;949;p3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965" name="Google Shape;965;p3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85" name="Google Shape;985;p3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86" name="Google Shape;986;p3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 name="Google Shape;987;p38"/>
            <p:cNvGrpSpPr/>
            <p:nvPr/>
          </p:nvGrpSpPr>
          <p:grpSpPr>
            <a:xfrm>
              <a:off x="3280929" y="3294542"/>
              <a:ext cx="109894" cy="272224"/>
              <a:chOff x="2711750" y="3572300"/>
              <a:chExt cx="230725" cy="598425"/>
            </a:xfrm>
          </p:grpSpPr>
          <p:sp>
            <p:nvSpPr>
              <p:cNvPr id="988" name="Google Shape;988;p3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 name="Google Shape;990;p3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38"/>
            <p:cNvGrpSpPr/>
            <p:nvPr/>
          </p:nvGrpSpPr>
          <p:grpSpPr>
            <a:xfrm>
              <a:off x="3790439" y="2408636"/>
              <a:ext cx="73017" cy="75684"/>
              <a:chOff x="3781475" y="1624825"/>
              <a:chExt cx="153300" cy="166375"/>
            </a:xfrm>
          </p:grpSpPr>
          <p:sp>
            <p:nvSpPr>
              <p:cNvPr id="992" name="Google Shape;992;p3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 name="Google Shape;996;p3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 name="Google Shape;1003;p38"/>
            <p:cNvGrpSpPr/>
            <p:nvPr/>
          </p:nvGrpSpPr>
          <p:grpSpPr>
            <a:xfrm>
              <a:off x="4403342" y="3107749"/>
              <a:ext cx="316680" cy="101374"/>
              <a:chOff x="5068275" y="3161675"/>
              <a:chExt cx="664875" cy="222850"/>
            </a:xfrm>
          </p:grpSpPr>
          <p:sp>
            <p:nvSpPr>
              <p:cNvPr id="1004" name="Google Shape;1004;p3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 name="Google Shape;1008;p3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38"/>
            <p:cNvGrpSpPr/>
            <p:nvPr/>
          </p:nvGrpSpPr>
          <p:grpSpPr>
            <a:xfrm>
              <a:off x="3697513" y="2707266"/>
              <a:ext cx="59549" cy="79733"/>
              <a:chOff x="3586375" y="2281300"/>
              <a:chExt cx="125025" cy="175275"/>
            </a:xfrm>
          </p:grpSpPr>
          <p:sp>
            <p:nvSpPr>
              <p:cNvPr id="1038" name="Google Shape;1038;p3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 name="Google Shape;1040;p3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 name="Google Shape;1041;p38"/>
            <p:cNvGrpSpPr/>
            <p:nvPr/>
          </p:nvGrpSpPr>
          <p:grpSpPr>
            <a:xfrm>
              <a:off x="4513224" y="3221724"/>
              <a:ext cx="274563" cy="280321"/>
              <a:chOff x="5298975" y="3412225"/>
              <a:chExt cx="576450" cy="616225"/>
            </a:xfrm>
          </p:grpSpPr>
          <p:sp>
            <p:nvSpPr>
              <p:cNvPr id="1042" name="Google Shape;1042;p3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43" name="Google Shape;1043;p3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38"/>
            <p:cNvGrpSpPr/>
            <p:nvPr/>
          </p:nvGrpSpPr>
          <p:grpSpPr>
            <a:xfrm>
              <a:off x="4824403" y="3421846"/>
              <a:ext cx="110132" cy="130647"/>
              <a:chOff x="5952300" y="3852150"/>
              <a:chExt cx="231225" cy="287200"/>
            </a:xfrm>
          </p:grpSpPr>
          <p:sp>
            <p:nvSpPr>
              <p:cNvPr id="1045" name="Google Shape;1045;p3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 name="Google Shape;1047;p3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 name="Google Shape;1055;p38"/>
            <p:cNvGrpSpPr/>
            <p:nvPr/>
          </p:nvGrpSpPr>
          <p:grpSpPr>
            <a:xfrm>
              <a:off x="4295710" y="3079670"/>
              <a:ext cx="14968" cy="27135"/>
              <a:chOff x="4842300" y="3099950"/>
              <a:chExt cx="31425" cy="59650"/>
            </a:xfrm>
          </p:grpSpPr>
          <p:sp>
            <p:nvSpPr>
              <p:cNvPr id="1056" name="Google Shape;1056;p3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 name="Google Shape;1060;p3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38"/>
            <p:cNvGrpSpPr/>
            <p:nvPr/>
          </p:nvGrpSpPr>
          <p:grpSpPr>
            <a:xfrm>
              <a:off x="3831056" y="2816010"/>
              <a:ext cx="37378" cy="27612"/>
              <a:chOff x="3866750" y="2520350"/>
              <a:chExt cx="78475" cy="60700"/>
            </a:xfrm>
          </p:grpSpPr>
          <p:sp>
            <p:nvSpPr>
              <p:cNvPr id="1069" name="Google Shape;1069;p3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 name="Google Shape;1073;p3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090" name="Google Shape;1090;p3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02" name="Google Shape;1102;p3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 name="Google Shape;1115;p38"/>
            <p:cNvGrpSpPr/>
            <p:nvPr/>
          </p:nvGrpSpPr>
          <p:grpSpPr>
            <a:xfrm>
              <a:off x="3632736" y="3051591"/>
              <a:ext cx="63288" cy="45217"/>
              <a:chOff x="3450375" y="3038225"/>
              <a:chExt cx="132875" cy="99400"/>
            </a:xfrm>
          </p:grpSpPr>
          <p:sp>
            <p:nvSpPr>
              <p:cNvPr id="1116" name="Google Shape;1116;p3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 name="Google Shape;1118;p3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27" name="Google Shape;1127;p3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37" name="Google Shape;1137;p3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43" name="Google Shape;1143;p3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38"/>
          <p:cNvGrpSpPr/>
          <p:nvPr/>
        </p:nvGrpSpPr>
        <p:grpSpPr>
          <a:xfrm>
            <a:off x="719116" y="2850945"/>
            <a:ext cx="2622876" cy="1333540"/>
            <a:chOff x="238125" y="1038125"/>
            <a:chExt cx="7146800" cy="3633625"/>
          </a:xfrm>
        </p:grpSpPr>
        <p:sp>
          <p:nvSpPr>
            <p:cNvPr id="1154" name="Google Shape;1154;p3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6" name="Google Shape;2726;p38"/>
          <p:cNvGrpSpPr/>
          <p:nvPr/>
        </p:nvGrpSpPr>
        <p:grpSpPr>
          <a:xfrm>
            <a:off x="5834044" y="993055"/>
            <a:ext cx="2590840" cy="1380235"/>
            <a:chOff x="233350" y="949250"/>
            <a:chExt cx="7137300" cy="3802300"/>
          </a:xfrm>
        </p:grpSpPr>
        <p:sp>
          <p:nvSpPr>
            <p:cNvPr id="2727" name="Google Shape;2727;p3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38"/>
          <p:cNvGrpSpPr/>
          <p:nvPr/>
        </p:nvGrpSpPr>
        <p:grpSpPr>
          <a:xfrm>
            <a:off x="7648473" y="3037828"/>
            <a:ext cx="104231" cy="320340"/>
            <a:chOff x="7564426" y="3224343"/>
            <a:chExt cx="119985" cy="368801"/>
          </a:xfrm>
        </p:grpSpPr>
        <p:sp>
          <p:nvSpPr>
            <p:cNvPr id="2779" name="Google Shape;2779;p3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1" name="Google Shape;2781;p38"/>
          <p:cNvGrpSpPr/>
          <p:nvPr/>
        </p:nvGrpSpPr>
        <p:grpSpPr>
          <a:xfrm>
            <a:off x="7347962" y="3031929"/>
            <a:ext cx="189489" cy="332132"/>
            <a:chOff x="8370831" y="3202002"/>
            <a:chExt cx="218129" cy="382376"/>
          </a:xfrm>
        </p:grpSpPr>
        <p:sp>
          <p:nvSpPr>
            <p:cNvPr id="2782" name="Google Shape;2782;p3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4" name="Google Shape;2784;p38"/>
          <p:cNvGrpSpPr/>
          <p:nvPr/>
        </p:nvGrpSpPr>
        <p:grpSpPr>
          <a:xfrm>
            <a:off x="8071351" y="3443061"/>
            <a:ext cx="309429" cy="267000"/>
            <a:chOff x="6742064" y="3750480"/>
            <a:chExt cx="399315" cy="344560"/>
          </a:xfrm>
        </p:grpSpPr>
        <p:sp>
          <p:nvSpPr>
            <p:cNvPr id="2785" name="Google Shape;2785;p3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 name="Google Shape;2787;p38"/>
          <p:cNvGrpSpPr/>
          <p:nvPr/>
        </p:nvGrpSpPr>
        <p:grpSpPr>
          <a:xfrm>
            <a:off x="7610370" y="3794109"/>
            <a:ext cx="180437" cy="281608"/>
            <a:chOff x="7248525" y="3739696"/>
            <a:chExt cx="230531" cy="359790"/>
          </a:xfrm>
        </p:grpSpPr>
        <p:sp>
          <p:nvSpPr>
            <p:cNvPr id="2788" name="Google Shape;2788;p3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0" name="Google Shape;2790;p38"/>
          <p:cNvGrpSpPr/>
          <p:nvPr/>
        </p:nvGrpSpPr>
        <p:grpSpPr>
          <a:xfrm>
            <a:off x="7856289" y="3437333"/>
            <a:ext cx="162896" cy="278710"/>
            <a:chOff x="7601242" y="3729267"/>
            <a:chExt cx="222566" cy="380803"/>
          </a:xfrm>
        </p:grpSpPr>
        <p:sp>
          <p:nvSpPr>
            <p:cNvPr id="2791" name="Google Shape;2791;p3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3" name="Google Shape;2793;p38"/>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4" name="Google Shape;2794;p38"/>
          <p:cNvGrpSpPr/>
          <p:nvPr/>
        </p:nvGrpSpPr>
        <p:grpSpPr>
          <a:xfrm>
            <a:off x="7345935" y="3438473"/>
            <a:ext cx="193543" cy="275990"/>
            <a:chOff x="8304647" y="3738687"/>
            <a:chExt cx="225076" cy="320956"/>
          </a:xfrm>
        </p:grpSpPr>
        <p:sp>
          <p:nvSpPr>
            <p:cNvPr id="2795" name="Google Shape;2795;p3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8" name="Google Shape;2798;p38"/>
          <p:cNvGrpSpPr/>
          <p:nvPr/>
        </p:nvGrpSpPr>
        <p:grpSpPr>
          <a:xfrm>
            <a:off x="7618427" y="3438473"/>
            <a:ext cx="178492" cy="275990"/>
            <a:chOff x="8615101" y="3738687"/>
            <a:chExt cx="207573" cy="320956"/>
          </a:xfrm>
        </p:grpSpPr>
        <p:sp>
          <p:nvSpPr>
            <p:cNvPr id="2799" name="Google Shape;2799;p3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2" name="Google Shape;2802;p38"/>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3" name="Google Shape;2803;p38"/>
          <p:cNvGrpSpPr/>
          <p:nvPr/>
        </p:nvGrpSpPr>
        <p:grpSpPr>
          <a:xfrm>
            <a:off x="6013132" y="3559961"/>
            <a:ext cx="557671" cy="511283"/>
            <a:chOff x="6015419" y="3716859"/>
            <a:chExt cx="557671" cy="511283"/>
          </a:xfrm>
        </p:grpSpPr>
        <p:sp>
          <p:nvSpPr>
            <p:cNvPr id="2804" name="Google Shape;2804;p3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5" name="Google Shape;2805;p38"/>
            <p:cNvGrpSpPr/>
            <p:nvPr/>
          </p:nvGrpSpPr>
          <p:grpSpPr>
            <a:xfrm>
              <a:off x="6036094" y="3716980"/>
              <a:ext cx="529860" cy="510468"/>
              <a:chOff x="6036094" y="3716980"/>
              <a:chExt cx="529860" cy="510468"/>
            </a:xfrm>
          </p:grpSpPr>
          <p:sp>
            <p:nvSpPr>
              <p:cNvPr id="2806" name="Google Shape;2806;p3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6" name="Google Shape;2816;p38"/>
          <p:cNvGrpSpPr/>
          <p:nvPr/>
        </p:nvGrpSpPr>
        <p:grpSpPr>
          <a:xfrm>
            <a:off x="6642017" y="2916730"/>
            <a:ext cx="576302" cy="511871"/>
            <a:chOff x="6644304" y="3073628"/>
            <a:chExt cx="576302" cy="511871"/>
          </a:xfrm>
        </p:grpSpPr>
        <p:sp>
          <p:nvSpPr>
            <p:cNvPr id="2817" name="Google Shape;2817;p3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8" name="Google Shape;2818;p38"/>
            <p:cNvGrpSpPr/>
            <p:nvPr/>
          </p:nvGrpSpPr>
          <p:grpSpPr>
            <a:xfrm>
              <a:off x="6712169" y="3085440"/>
              <a:ext cx="481622" cy="494913"/>
              <a:chOff x="6712169" y="3085440"/>
              <a:chExt cx="481622" cy="494913"/>
            </a:xfrm>
          </p:grpSpPr>
          <p:sp>
            <p:nvSpPr>
              <p:cNvPr id="2819" name="Google Shape;2819;p3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4" name="Google Shape;2824;p3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7" name="Google Shape;2827;p38"/>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8" name="Google Shape;2828;p38"/>
          <p:cNvGrpSpPr/>
          <p:nvPr/>
        </p:nvGrpSpPr>
        <p:grpSpPr>
          <a:xfrm>
            <a:off x="6649868" y="3559725"/>
            <a:ext cx="560631" cy="511352"/>
            <a:chOff x="6652154" y="3716623"/>
            <a:chExt cx="560631" cy="511352"/>
          </a:xfrm>
        </p:grpSpPr>
        <p:sp>
          <p:nvSpPr>
            <p:cNvPr id="2829" name="Google Shape;2829;p3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0" name="Google Shape;2830;p38"/>
            <p:cNvGrpSpPr/>
            <p:nvPr/>
          </p:nvGrpSpPr>
          <p:grpSpPr>
            <a:xfrm>
              <a:off x="6669657" y="3716715"/>
              <a:ext cx="466779" cy="464290"/>
              <a:chOff x="6669657" y="3716715"/>
              <a:chExt cx="466779" cy="464290"/>
            </a:xfrm>
          </p:grpSpPr>
          <p:sp>
            <p:nvSpPr>
              <p:cNvPr id="2831" name="Google Shape;2831;p3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4" name="Google Shape;2844;p38"/>
          <p:cNvGrpSpPr/>
          <p:nvPr/>
        </p:nvGrpSpPr>
        <p:grpSpPr>
          <a:xfrm>
            <a:off x="7843959" y="3841134"/>
            <a:ext cx="187557" cy="187557"/>
            <a:chOff x="8565775" y="671075"/>
            <a:chExt cx="441000" cy="441000"/>
          </a:xfrm>
        </p:grpSpPr>
        <p:sp>
          <p:nvSpPr>
            <p:cNvPr id="2845" name="Google Shape;2845;p3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7" name="Google Shape;2847;p38"/>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8"/>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9" name="Google Shape;2849;p38"/>
          <p:cNvGrpSpPr/>
          <p:nvPr/>
        </p:nvGrpSpPr>
        <p:grpSpPr>
          <a:xfrm>
            <a:off x="5997814" y="2919352"/>
            <a:ext cx="587871" cy="512373"/>
            <a:chOff x="6000100" y="3076250"/>
            <a:chExt cx="587871" cy="512373"/>
          </a:xfrm>
        </p:grpSpPr>
        <p:sp>
          <p:nvSpPr>
            <p:cNvPr id="2850" name="Google Shape;2850;p3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1" name="Google Shape;2851;p38"/>
            <p:cNvGrpSpPr/>
            <p:nvPr/>
          </p:nvGrpSpPr>
          <p:grpSpPr>
            <a:xfrm>
              <a:off x="6031360" y="3076713"/>
              <a:ext cx="539107" cy="480965"/>
              <a:chOff x="6031360" y="3076713"/>
              <a:chExt cx="539107" cy="480965"/>
            </a:xfrm>
          </p:grpSpPr>
          <p:sp>
            <p:nvSpPr>
              <p:cNvPr id="2852" name="Google Shape;2852;p3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9" name="Google Shape;2859;p38"/>
          <p:cNvGrpSpPr/>
          <p:nvPr/>
        </p:nvGrpSpPr>
        <p:grpSpPr>
          <a:xfrm>
            <a:off x="3369305" y="938716"/>
            <a:ext cx="2310381" cy="1488888"/>
            <a:chOff x="229225" y="549050"/>
            <a:chExt cx="7161750" cy="4615275"/>
          </a:xfrm>
        </p:grpSpPr>
        <p:sp>
          <p:nvSpPr>
            <p:cNvPr id="2860" name="Google Shape;2860;p3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38"/>
          <p:cNvGrpSpPr/>
          <p:nvPr/>
        </p:nvGrpSpPr>
        <p:grpSpPr>
          <a:xfrm>
            <a:off x="3514723" y="2830563"/>
            <a:ext cx="2310282" cy="1374222"/>
            <a:chOff x="238125" y="732525"/>
            <a:chExt cx="7130500" cy="4241425"/>
          </a:xfrm>
        </p:grpSpPr>
        <p:sp>
          <p:nvSpPr>
            <p:cNvPr id="2978" name="Google Shape;2978;p3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95"/>
        <p:cNvGrpSpPr/>
        <p:nvPr/>
      </p:nvGrpSpPr>
      <p:grpSpPr>
        <a:xfrm>
          <a:off x="0" y="0"/>
          <a:ext cx="0" cy="0"/>
          <a:chOff x="0" y="0"/>
          <a:chExt cx="0" cy="0"/>
        </a:xfrm>
      </p:grpSpPr>
      <p:grpSp>
        <p:nvGrpSpPr>
          <p:cNvPr id="3096" name="Google Shape;3096;p39"/>
          <p:cNvGrpSpPr/>
          <p:nvPr/>
        </p:nvGrpSpPr>
        <p:grpSpPr>
          <a:xfrm>
            <a:off x="725414" y="969763"/>
            <a:ext cx="2507799" cy="206239"/>
            <a:chOff x="106648" y="895722"/>
            <a:chExt cx="4481413" cy="374300"/>
          </a:xfrm>
        </p:grpSpPr>
        <p:grpSp>
          <p:nvGrpSpPr>
            <p:cNvPr id="3097" name="Google Shape;3097;p39"/>
            <p:cNvGrpSpPr/>
            <p:nvPr/>
          </p:nvGrpSpPr>
          <p:grpSpPr>
            <a:xfrm>
              <a:off x="2233276" y="895722"/>
              <a:ext cx="1082667" cy="223591"/>
              <a:chOff x="4808316" y="2800065"/>
              <a:chExt cx="1999386" cy="412910"/>
            </a:xfrm>
          </p:grpSpPr>
          <p:sp>
            <p:nvSpPr>
              <p:cNvPr id="3098" name="Google Shape;3098;p3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99" name="Google Shape;3099;p39"/>
              <p:cNvGrpSpPr/>
              <p:nvPr/>
            </p:nvGrpSpPr>
            <p:grpSpPr>
              <a:xfrm>
                <a:off x="4808316" y="2800065"/>
                <a:ext cx="92400" cy="411825"/>
                <a:chOff x="845575" y="2563700"/>
                <a:chExt cx="92400" cy="411825"/>
              </a:xfrm>
            </p:grpSpPr>
            <p:cxnSp>
              <p:nvCxnSpPr>
                <p:cNvPr id="3100" name="Google Shape;3100;p3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101" name="Google Shape;3101;p3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02" name="Google Shape;3102;p39"/>
            <p:cNvGrpSpPr/>
            <p:nvPr/>
          </p:nvGrpSpPr>
          <p:grpSpPr>
            <a:xfrm>
              <a:off x="106648" y="895722"/>
              <a:ext cx="1088401" cy="223591"/>
              <a:chOff x="881025" y="2800065"/>
              <a:chExt cx="2009975" cy="412910"/>
            </a:xfrm>
          </p:grpSpPr>
          <p:sp>
            <p:nvSpPr>
              <p:cNvPr id="3103" name="Google Shape;3103;p3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4" name="Google Shape;3104;p39"/>
              <p:cNvGrpSpPr/>
              <p:nvPr/>
            </p:nvGrpSpPr>
            <p:grpSpPr>
              <a:xfrm>
                <a:off x="881025" y="2800065"/>
                <a:ext cx="92400" cy="411825"/>
                <a:chOff x="845575" y="2563700"/>
                <a:chExt cx="92400" cy="411825"/>
              </a:xfrm>
            </p:grpSpPr>
            <p:cxnSp>
              <p:nvCxnSpPr>
                <p:cNvPr id="3105" name="Google Shape;3105;p3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106" name="Google Shape;3106;p3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07" name="Google Shape;3107;p39"/>
            <p:cNvGrpSpPr/>
            <p:nvPr/>
          </p:nvGrpSpPr>
          <p:grpSpPr>
            <a:xfrm>
              <a:off x="1172346" y="1047018"/>
              <a:ext cx="1083151" cy="223003"/>
              <a:chOff x="2849073" y="3079467"/>
              <a:chExt cx="2000279" cy="411825"/>
            </a:xfrm>
          </p:grpSpPr>
          <p:sp>
            <p:nvSpPr>
              <p:cNvPr id="3108" name="Google Shape;3108;p3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9" name="Google Shape;3109;p39"/>
              <p:cNvGrpSpPr/>
              <p:nvPr/>
            </p:nvGrpSpPr>
            <p:grpSpPr>
              <a:xfrm rot="10800000">
                <a:off x="2849073" y="3079467"/>
                <a:ext cx="92400" cy="411825"/>
                <a:chOff x="2070100" y="2563700"/>
                <a:chExt cx="92400" cy="411825"/>
              </a:xfrm>
            </p:grpSpPr>
            <p:cxnSp>
              <p:nvCxnSpPr>
                <p:cNvPr id="3110" name="Google Shape;3110;p3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111" name="Google Shape;3111;p3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2" name="Google Shape;3112;p39"/>
            <p:cNvGrpSpPr/>
            <p:nvPr/>
          </p:nvGrpSpPr>
          <p:grpSpPr>
            <a:xfrm>
              <a:off x="3290132" y="1047018"/>
              <a:ext cx="1297929" cy="223003"/>
              <a:chOff x="6760035" y="3079467"/>
              <a:chExt cx="2396914" cy="411825"/>
            </a:xfrm>
          </p:grpSpPr>
          <p:sp>
            <p:nvSpPr>
              <p:cNvPr id="3113" name="Google Shape;3113;p3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4" name="Google Shape;3114;p39"/>
              <p:cNvGrpSpPr/>
              <p:nvPr/>
            </p:nvGrpSpPr>
            <p:grpSpPr>
              <a:xfrm rot="10800000">
                <a:off x="6760035" y="3079467"/>
                <a:ext cx="92400" cy="411825"/>
                <a:chOff x="2070100" y="2563700"/>
                <a:chExt cx="92400" cy="411825"/>
              </a:xfrm>
            </p:grpSpPr>
            <p:cxnSp>
              <p:nvCxnSpPr>
                <p:cNvPr id="3115" name="Google Shape;3115;p3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116" name="Google Shape;3116;p3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117" name="Google Shape;3117;p39"/>
          <p:cNvGrpSpPr/>
          <p:nvPr/>
        </p:nvGrpSpPr>
        <p:grpSpPr>
          <a:xfrm>
            <a:off x="2143176" y="3369134"/>
            <a:ext cx="1086701" cy="799429"/>
            <a:chOff x="2183288" y="3555572"/>
            <a:chExt cx="1136241" cy="835873"/>
          </a:xfrm>
        </p:grpSpPr>
        <p:sp>
          <p:nvSpPr>
            <p:cNvPr id="3118" name="Google Shape;3118;p3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9" name="Google Shape;3119;p39"/>
            <p:cNvGrpSpPr/>
            <p:nvPr/>
          </p:nvGrpSpPr>
          <p:grpSpPr>
            <a:xfrm>
              <a:off x="2205895" y="3637269"/>
              <a:ext cx="1089848" cy="724993"/>
              <a:chOff x="2205895" y="3637269"/>
              <a:chExt cx="1089848" cy="724993"/>
            </a:xfrm>
          </p:grpSpPr>
          <p:sp>
            <p:nvSpPr>
              <p:cNvPr id="3120" name="Google Shape;3120;p3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6" name="Google Shape;3126;p3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27" name="Google Shape;3127;p3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128" name="Google Shape;3128;p39"/>
            <p:cNvGrpSpPr/>
            <p:nvPr/>
          </p:nvGrpSpPr>
          <p:grpSpPr>
            <a:xfrm>
              <a:off x="3173850" y="3779426"/>
              <a:ext cx="145679" cy="70048"/>
              <a:chOff x="3173850" y="3779426"/>
              <a:chExt cx="145679" cy="70048"/>
            </a:xfrm>
          </p:grpSpPr>
          <p:cxnSp>
            <p:nvCxnSpPr>
              <p:cNvPr id="3129" name="Google Shape;3129;p3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130" name="Google Shape;3130;p3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1" name="Google Shape;3131;p39"/>
            <p:cNvGrpSpPr/>
            <p:nvPr/>
          </p:nvGrpSpPr>
          <p:grpSpPr>
            <a:xfrm>
              <a:off x="2183288" y="4139483"/>
              <a:ext cx="145133" cy="70048"/>
              <a:chOff x="2183288" y="4139483"/>
              <a:chExt cx="145133" cy="70048"/>
            </a:xfrm>
          </p:grpSpPr>
          <p:cxnSp>
            <p:nvCxnSpPr>
              <p:cNvPr id="3132" name="Google Shape;3132;p3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133" name="Google Shape;3133;p3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4" name="Google Shape;3134;p3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35" name="Google Shape;3135;p3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136" name="Google Shape;3136;p39"/>
            <p:cNvGrpSpPr/>
            <p:nvPr/>
          </p:nvGrpSpPr>
          <p:grpSpPr>
            <a:xfrm>
              <a:off x="2943836" y="4268886"/>
              <a:ext cx="60717" cy="122559"/>
              <a:chOff x="2943836" y="4268886"/>
              <a:chExt cx="60717" cy="122559"/>
            </a:xfrm>
          </p:grpSpPr>
          <p:sp>
            <p:nvSpPr>
              <p:cNvPr id="3137" name="Google Shape;3137;p3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38" name="Google Shape;3138;p3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139" name="Google Shape;3139;p39"/>
          <p:cNvGrpSpPr/>
          <p:nvPr/>
        </p:nvGrpSpPr>
        <p:grpSpPr>
          <a:xfrm>
            <a:off x="3406121" y="1290134"/>
            <a:ext cx="1675870" cy="758251"/>
            <a:chOff x="3530532" y="1496185"/>
            <a:chExt cx="1562000" cy="706730"/>
          </a:xfrm>
        </p:grpSpPr>
        <p:cxnSp>
          <p:nvCxnSpPr>
            <p:cNvPr id="3140" name="Google Shape;3140;p3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141" name="Google Shape;3141;p39"/>
            <p:cNvGrpSpPr/>
            <p:nvPr/>
          </p:nvGrpSpPr>
          <p:grpSpPr>
            <a:xfrm>
              <a:off x="3530532" y="1496185"/>
              <a:ext cx="323430" cy="463587"/>
              <a:chOff x="3530532" y="1496185"/>
              <a:chExt cx="323430" cy="463587"/>
            </a:xfrm>
          </p:grpSpPr>
          <p:grpSp>
            <p:nvGrpSpPr>
              <p:cNvPr id="3142" name="Google Shape;3142;p39"/>
              <p:cNvGrpSpPr/>
              <p:nvPr/>
            </p:nvGrpSpPr>
            <p:grpSpPr>
              <a:xfrm>
                <a:off x="3567462" y="1496185"/>
                <a:ext cx="286500" cy="361376"/>
                <a:chOff x="3567462" y="1496185"/>
                <a:chExt cx="286500" cy="361376"/>
              </a:xfrm>
            </p:grpSpPr>
            <p:cxnSp>
              <p:nvCxnSpPr>
                <p:cNvPr id="3143" name="Google Shape;3143;p3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144" name="Google Shape;3144;p3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5" name="Google Shape;3145;p3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39"/>
            <p:cNvGrpSpPr/>
            <p:nvPr/>
          </p:nvGrpSpPr>
          <p:grpSpPr>
            <a:xfrm>
              <a:off x="3891569" y="1779209"/>
              <a:ext cx="323945" cy="423706"/>
              <a:chOff x="3891569" y="1779209"/>
              <a:chExt cx="323945" cy="423706"/>
            </a:xfrm>
          </p:grpSpPr>
          <p:grpSp>
            <p:nvGrpSpPr>
              <p:cNvPr id="3147" name="Google Shape;3147;p39"/>
              <p:cNvGrpSpPr/>
              <p:nvPr/>
            </p:nvGrpSpPr>
            <p:grpSpPr>
              <a:xfrm>
                <a:off x="3929014" y="1881638"/>
                <a:ext cx="286500" cy="321278"/>
                <a:chOff x="3929014" y="1881638"/>
                <a:chExt cx="286500" cy="321278"/>
              </a:xfrm>
            </p:grpSpPr>
            <p:cxnSp>
              <p:nvCxnSpPr>
                <p:cNvPr id="3148" name="Google Shape;3148;p3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149" name="Google Shape;3149;p3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3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1" name="Google Shape;3151;p39"/>
            <p:cNvGrpSpPr/>
            <p:nvPr/>
          </p:nvGrpSpPr>
          <p:grpSpPr>
            <a:xfrm>
              <a:off x="4252606" y="1496185"/>
              <a:ext cx="324721" cy="463587"/>
              <a:chOff x="4252606" y="1496185"/>
              <a:chExt cx="324721" cy="463587"/>
            </a:xfrm>
          </p:grpSpPr>
          <p:grpSp>
            <p:nvGrpSpPr>
              <p:cNvPr id="3152" name="Google Shape;3152;p39"/>
              <p:cNvGrpSpPr/>
              <p:nvPr/>
            </p:nvGrpSpPr>
            <p:grpSpPr>
              <a:xfrm>
                <a:off x="4290828" y="1496185"/>
                <a:ext cx="286500" cy="361376"/>
                <a:chOff x="4290828" y="1496185"/>
                <a:chExt cx="286500" cy="361376"/>
              </a:xfrm>
            </p:grpSpPr>
            <p:cxnSp>
              <p:nvCxnSpPr>
                <p:cNvPr id="3153" name="Google Shape;3153;p3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154" name="Google Shape;3154;p3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5" name="Google Shape;3155;p3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39"/>
            <p:cNvGrpSpPr/>
            <p:nvPr/>
          </p:nvGrpSpPr>
          <p:grpSpPr>
            <a:xfrm>
              <a:off x="4613643" y="1763716"/>
              <a:ext cx="325308" cy="439200"/>
              <a:chOff x="4613643" y="1763716"/>
              <a:chExt cx="325308" cy="439200"/>
            </a:xfrm>
          </p:grpSpPr>
          <p:grpSp>
            <p:nvGrpSpPr>
              <p:cNvPr id="3157" name="Google Shape;3157;p39"/>
              <p:cNvGrpSpPr/>
              <p:nvPr/>
            </p:nvGrpSpPr>
            <p:grpSpPr>
              <a:xfrm>
                <a:off x="4652451" y="1879538"/>
                <a:ext cx="286500" cy="323378"/>
                <a:chOff x="4652451" y="1879538"/>
                <a:chExt cx="286500" cy="323378"/>
              </a:xfrm>
            </p:grpSpPr>
            <p:cxnSp>
              <p:nvCxnSpPr>
                <p:cNvPr id="3158" name="Google Shape;3158;p3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159" name="Google Shape;3159;p3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0" name="Google Shape;3160;p3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61" name="Google Shape;3161;p39"/>
          <p:cNvGrpSpPr/>
          <p:nvPr/>
        </p:nvGrpSpPr>
        <p:grpSpPr>
          <a:xfrm>
            <a:off x="3417981" y="2143759"/>
            <a:ext cx="1652173" cy="391517"/>
            <a:chOff x="3512551" y="2358270"/>
            <a:chExt cx="1597383" cy="378533"/>
          </a:xfrm>
        </p:grpSpPr>
        <p:cxnSp>
          <p:nvCxnSpPr>
            <p:cNvPr id="3162" name="Google Shape;3162;p39"/>
            <p:cNvCxnSpPr>
              <a:stCxn id="3163" idx="6"/>
              <a:endCxn id="316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165" name="Google Shape;3165;p39"/>
            <p:cNvGrpSpPr/>
            <p:nvPr/>
          </p:nvGrpSpPr>
          <p:grpSpPr>
            <a:xfrm>
              <a:off x="3512551" y="2358270"/>
              <a:ext cx="225647" cy="307714"/>
              <a:chOff x="2182679" y="2004714"/>
              <a:chExt cx="792300" cy="1080458"/>
            </a:xfrm>
          </p:grpSpPr>
          <p:cxnSp>
            <p:nvCxnSpPr>
              <p:cNvPr id="3166" name="Google Shape;3166;p39"/>
              <p:cNvCxnSpPr>
                <a:stCxn id="316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63" name="Google Shape;3163;p3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8" name="Google Shape;3168;p39"/>
            <p:cNvGrpSpPr/>
            <p:nvPr/>
          </p:nvGrpSpPr>
          <p:grpSpPr>
            <a:xfrm>
              <a:off x="3969644" y="2440153"/>
              <a:ext cx="225853" cy="296651"/>
              <a:chOff x="3775710" y="1729289"/>
              <a:chExt cx="136500" cy="179289"/>
            </a:xfrm>
          </p:grpSpPr>
          <p:cxnSp>
            <p:nvCxnSpPr>
              <p:cNvPr id="3169" name="Google Shape;3169;p3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170" name="Google Shape;3170;p3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2" name="Google Shape;3172;p39"/>
            <p:cNvGrpSpPr/>
            <p:nvPr/>
          </p:nvGrpSpPr>
          <p:grpSpPr>
            <a:xfrm>
              <a:off x="4427051" y="2358270"/>
              <a:ext cx="225647" cy="307714"/>
              <a:chOff x="5393704" y="2004714"/>
              <a:chExt cx="792300" cy="1080458"/>
            </a:xfrm>
          </p:grpSpPr>
          <p:cxnSp>
            <p:nvCxnSpPr>
              <p:cNvPr id="3173" name="Google Shape;3173;p39"/>
              <p:cNvCxnSpPr>
                <a:stCxn id="317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175" name="Google Shape;3175;p3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39"/>
            <p:cNvGrpSpPr/>
            <p:nvPr/>
          </p:nvGrpSpPr>
          <p:grpSpPr>
            <a:xfrm>
              <a:off x="4884287" y="2440252"/>
              <a:ext cx="225647" cy="296532"/>
              <a:chOff x="6999166" y="2292572"/>
              <a:chExt cx="792300" cy="1041192"/>
            </a:xfrm>
          </p:grpSpPr>
          <p:cxnSp>
            <p:nvCxnSpPr>
              <p:cNvPr id="3177" name="Google Shape;3177;p3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164" name="Google Shape;3164;p3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79" name="Google Shape;3179;p39"/>
          <p:cNvGrpSpPr/>
          <p:nvPr/>
        </p:nvGrpSpPr>
        <p:grpSpPr>
          <a:xfrm>
            <a:off x="6838789" y="979959"/>
            <a:ext cx="1581844" cy="732818"/>
            <a:chOff x="634175" y="2986275"/>
            <a:chExt cx="3147949" cy="1458344"/>
          </a:xfrm>
        </p:grpSpPr>
        <p:cxnSp>
          <p:nvCxnSpPr>
            <p:cNvPr id="3180" name="Google Shape;3180;p39"/>
            <p:cNvCxnSpPr>
              <a:stCxn id="3181" idx="4"/>
              <a:endCxn id="318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183" name="Google Shape;3183;p39"/>
            <p:cNvCxnSpPr>
              <a:stCxn id="3182" idx="0"/>
              <a:endCxn id="318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85" name="Google Shape;3185;p39"/>
            <p:cNvCxnSpPr>
              <a:stCxn id="3184" idx="4"/>
              <a:endCxn id="318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187" name="Google Shape;3187;p39"/>
            <p:cNvCxnSpPr>
              <a:stCxn id="3186" idx="0"/>
              <a:endCxn id="318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188" name="Google Shape;3188;p3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84" name="Google Shape;3184;p3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81" name="Google Shape;3181;p3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86" name="Google Shape;3186;p3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182" name="Google Shape;3182;p3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189" name="Google Shape;3189;p39"/>
          <p:cNvGrpSpPr/>
          <p:nvPr/>
        </p:nvGrpSpPr>
        <p:grpSpPr>
          <a:xfrm>
            <a:off x="3406504" y="2674269"/>
            <a:ext cx="1675128" cy="313674"/>
            <a:chOff x="998425" y="1182125"/>
            <a:chExt cx="1065400" cy="199500"/>
          </a:xfrm>
        </p:grpSpPr>
        <p:sp>
          <p:nvSpPr>
            <p:cNvPr id="3190" name="Google Shape;3190;p3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5" name="Google Shape;3195;p39"/>
          <p:cNvGrpSpPr/>
          <p:nvPr/>
        </p:nvGrpSpPr>
        <p:grpSpPr>
          <a:xfrm>
            <a:off x="3406503" y="3630235"/>
            <a:ext cx="1675129" cy="525345"/>
            <a:chOff x="5194708" y="3484366"/>
            <a:chExt cx="3148148" cy="987304"/>
          </a:xfrm>
        </p:grpSpPr>
        <p:grpSp>
          <p:nvGrpSpPr>
            <p:cNvPr id="3196" name="Google Shape;3196;p39"/>
            <p:cNvGrpSpPr/>
            <p:nvPr/>
          </p:nvGrpSpPr>
          <p:grpSpPr>
            <a:xfrm>
              <a:off x="7531521" y="3484366"/>
              <a:ext cx="811335" cy="987304"/>
              <a:chOff x="3379425" y="1617275"/>
              <a:chExt cx="1090650" cy="1327200"/>
            </a:xfrm>
          </p:grpSpPr>
          <p:sp>
            <p:nvSpPr>
              <p:cNvPr id="3197" name="Google Shape;3197;p3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39"/>
            <p:cNvGrpSpPr/>
            <p:nvPr/>
          </p:nvGrpSpPr>
          <p:grpSpPr>
            <a:xfrm>
              <a:off x="6752546" y="3484366"/>
              <a:ext cx="811428" cy="987304"/>
              <a:chOff x="2332275" y="1617275"/>
              <a:chExt cx="1090775" cy="1327200"/>
            </a:xfrm>
          </p:grpSpPr>
          <p:sp>
            <p:nvSpPr>
              <p:cNvPr id="3201" name="Google Shape;3201;p3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39"/>
            <p:cNvGrpSpPr/>
            <p:nvPr/>
          </p:nvGrpSpPr>
          <p:grpSpPr>
            <a:xfrm>
              <a:off x="5973664" y="3484366"/>
              <a:ext cx="811335" cy="987304"/>
              <a:chOff x="1285250" y="1617275"/>
              <a:chExt cx="1090650" cy="1327200"/>
            </a:xfrm>
          </p:grpSpPr>
          <p:sp>
            <p:nvSpPr>
              <p:cNvPr id="3205" name="Google Shape;3205;p3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8" name="Google Shape;3208;p39"/>
            <p:cNvGrpSpPr/>
            <p:nvPr/>
          </p:nvGrpSpPr>
          <p:grpSpPr>
            <a:xfrm>
              <a:off x="5194708" y="3484366"/>
              <a:ext cx="811409" cy="987304"/>
              <a:chOff x="238125" y="1617275"/>
              <a:chExt cx="1090750" cy="1327200"/>
            </a:xfrm>
          </p:grpSpPr>
          <p:sp>
            <p:nvSpPr>
              <p:cNvPr id="3209" name="Google Shape;3209;p3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12" name="Google Shape;3212;p39"/>
          <p:cNvGrpSpPr/>
          <p:nvPr/>
        </p:nvGrpSpPr>
        <p:grpSpPr>
          <a:xfrm>
            <a:off x="6840188" y="2276124"/>
            <a:ext cx="1579046" cy="522230"/>
            <a:chOff x="6853641" y="2534077"/>
            <a:chExt cx="1515545" cy="501229"/>
          </a:xfrm>
        </p:grpSpPr>
        <p:grpSp>
          <p:nvGrpSpPr>
            <p:cNvPr id="3213" name="Google Shape;3213;p39"/>
            <p:cNvGrpSpPr/>
            <p:nvPr/>
          </p:nvGrpSpPr>
          <p:grpSpPr>
            <a:xfrm>
              <a:off x="6853641" y="2618923"/>
              <a:ext cx="1515545" cy="324556"/>
              <a:chOff x="6853641" y="2618923"/>
              <a:chExt cx="1515545" cy="324556"/>
            </a:xfrm>
          </p:grpSpPr>
          <p:sp>
            <p:nvSpPr>
              <p:cNvPr id="3214" name="Google Shape;3214;p3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9" name="Google Shape;3219;p3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 name="Google Shape;3224;p39"/>
          <p:cNvGrpSpPr/>
          <p:nvPr/>
        </p:nvGrpSpPr>
        <p:grpSpPr>
          <a:xfrm>
            <a:off x="3435080" y="3151165"/>
            <a:ext cx="1617976" cy="346616"/>
            <a:chOff x="1808063" y="4294338"/>
            <a:chExt cx="3370782" cy="721817"/>
          </a:xfrm>
        </p:grpSpPr>
        <p:sp>
          <p:nvSpPr>
            <p:cNvPr id="3225" name="Google Shape;3225;p3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5" name="Google Shape;3235;p39"/>
          <p:cNvGrpSpPr/>
          <p:nvPr/>
        </p:nvGrpSpPr>
        <p:grpSpPr>
          <a:xfrm>
            <a:off x="5261076" y="3817915"/>
            <a:ext cx="1417067" cy="350605"/>
            <a:chOff x="4234950" y="2101012"/>
            <a:chExt cx="4219974" cy="1044090"/>
          </a:xfrm>
        </p:grpSpPr>
        <p:sp>
          <p:nvSpPr>
            <p:cNvPr id="3236" name="Google Shape;3236;p3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2" name="Google Shape;3252;p39"/>
          <p:cNvGrpSpPr/>
          <p:nvPr/>
        </p:nvGrpSpPr>
        <p:grpSpPr>
          <a:xfrm>
            <a:off x="6836548" y="1808672"/>
            <a:ext cx="1586327" cy="371557"/>
            <a:chOff x="1247650" y="2075423"/>
            <a:chExt cx="6648477" cy="1557238"/>
          </a:xfrm>
        </p:grpSpPr>
        <p:sp>
          <p:nvSpPr>
            <p:cNvPr id="3253" name="Google Shape;3253;p3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9" name="Google Shape;3259;p39"/>
          <p:cNvGrpSpPr/>
          <p:nvPr/>
        </p:nvGrpSpPr>
        <p:grpSpPr>
          <a:xfrm>
            <a:off x="5267818" y="961862"/>
            <a:ext cx="1415601" cy="1648533"/>
            <a:chOff x="1839112" y="2209163"/>
            <a:chExt cx="1918159" cy="2233784"/>
          </a:xfrm>
        </p:grpSpPr>
        <p:sp>
          <p:nvSpPr>
            <p:cNvPr id="3260" name="Google Shape;3260;p3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63" name="Google Shape;3263;p39"/>
            <p:cNvCxnSpPr>
              <a:stCxn id="3260" idx="6"/>
              <a:endCxn id="326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64" name="Google Shape;3264;p39"/>
            <p:cNvCxnSpPr>
              <a:stCxn id="3261" idx="4"/>
              <a:endCxn id="326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266" name="Google Shape;3266;p39"/>
            <p:cNvCxnSpPr>
              <a:stCxn id="3265" idx="6"/>
              <a:endCxn id="326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267" name="Google Shape;3267;p39"/>
            <p:cNvCxnSpPr>
              <a:stCxn id="3262" idx="4"/>
              <a:endCxn id="326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265" name="Google Shape;3265;p3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70" name="Google Shape;3270;p39"/>
            <p:cNvCxnSpPr>
              <a:endCxn id="326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271" name="Google Shape;3271;p39"/>
          <p:cNvGrpSpPr/>
          <p:nvPr/>
        </p:nvGrpSpPr>
        <p:grpSpPr>
          <a:xfrm>
            <a:off x="3425084" y="979946"/>
            <a:ext cx="1637968" cy="154942"/>
            <a:chOff x="238125" y="2506075"/>
            <a:chExt cx="7115411" cy="673075"/>
          </a:xfrm>
        </p:grpSpPr>
        <p:sp>
          <p:nvSpPr>
            <p:cNvPr id="3272" name="Google Shape;3272;p3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7" name="Google Shape;3277;p39"/>
          <p:cNvGrpSpPr/>
          <p:nvPr/>
        </p:nvGrpSpPr>
        <p:grpSpPr>
          <a:xfrm>
            <a:off x="1965820" y="1294664"/>
            <a:ext cx="1262932" cy="785408"/>
            <a:chOff x="548861" y="389676"/>
            <a:chExt cx="3843371" cy="2390163"/>
          </a:xfrm>
        </p:grpSpPr>
        <p:cxnSp>
          <p:nvCxnSpPr>
            <p:cNvPr id="3278" name="Google Shape;3278;p3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79" name="Google Shape;3279;p3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80" name="Google Shape;3280;p3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281" name="Google Shape;3281;p3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282" name="Google Shape;3282;p3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283" name="Google Shape;3283;p3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84" name="Google Shape;3284;p3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285" name="Google Shape;3285;p3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39"/>
          <p:cNvGrpSpPr/>
          <p:nvPr/>
        </p:nvGrpSpPr>
        <p:grpSpPr>
          <a:xfrm>
            <a:off x="753952" y="2401541"/>
            <a:ext cx="1412054" cy="633562"/>
            <a:chOff x="1187400" y="2529299"/>
            <a:chExt cx="6769193" cy="2241903"/>
          </a:xfrm>
        </p:grpSpPr>
        <p:sp>
          <p:nvSpPr>
            <p:cNvPr id="3292" name="Google Shape;3292;p3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93" name="Google Shape;3293;p3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94" name="Google Shape;3294;p3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95" name="Google Shape;3295;p3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96" name="Google Shape;3296;p3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97" name="Google Shape;3297;p3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298" name="Google Shape;3298;p3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299" name="Google Shape;3299;p39"/>
            <p:cNvCxnSpPr>
              <a:stCxn id="3292" idx="2"/>
              <a:endCxn id="329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00" name="Google Shape;3300;p39"/>
            <p:cNvCxnSpPr>
              <a:stCxn id="3294" idx="0"/>
              <a:endCxn id="329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01" name="Google Shape;3301;p39"/>
            <p:cNvCxnSpPr>
              <a:stCxn id="3294" idx="2"/>
              <a:endCxn id="329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02" name="Google Shape;3302;p39"/>
            <p:cNvCxnSpPr>
              <a:stCxn id="3295" idx="0"/>
              <a:endCxn id="329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03" name="Google Shape;3303;p39"/>
            <p:cNvCxnSpPr>
              <a:stCxn id="3293" idx="2"/>
              <a:endCxn id="329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304" name="Google Shape;3304;p39"/>
            <p:cNvCxnSpPr>
              <a:stCxn id="3297" idx="0"/>
              <a:endCxn id="329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305" name="Google Shape;3305;p39"/>
          <p:cNvGrpSpPr/>
          <p:nvPr/>
        </p:nvGrpSpPr>
        <p:grpSpPr>
          <a:xfrm>
            <a:off x="6840198" y="2894250"/>
            <a:ext cx="1579035" cy="540873"/>
            <a:chOff x="6895650" y="3126697"/>
            <a:chExt cx="1436662" cy="492105"/>
          </a:xfrm>
        </p:grpSpPr>
        <p:sp>
          <p:nvSpPr>
            <p:cNvPr id="3306" name="Google Shape;3306;p3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1" name="Google Shape;3311;p39"/>
            <p:cNvGrpSpPr/>
            <p:nvPr/>
          </p:nvGrpSpPr>
          <p:grpSpPr>
            <a:xfrm>
              <a:off x="6995957" y="3335810"/>
              <a:ext cx="1230393" cy="71754"/>
              <a:chOff x="6995957" y="3287964"/>
              <a:chExt cx="1230393" cy="71754"/>
            </a:xfrm>
          </p:grpSpPr>
          <p:sp>
            <p:nvSpPr>
              <p:cNvPr id="3312" name="Google Shape;3312;p3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17" name="Google Shape;3317;p39"/>
          <p:cNvGrpSpPr/>
          <p:nvPr/>
        </p:nvGrpSpPr>
        <p:grpSpPr>
          <a:xfrm>
            <a:off x="6838780" y="3531013"/>
            <a:ext cx="1581862" cy="650625"/>
            <a:chOff x="6777990" y="3710194"/>
            <a:chExt cx="1646915" cy="677382"/>
          </a:xfrm>
        </p:grpSpPr>
        <p:grpSp>
          <p:nvGrpSpPr>
            <p:cNvPr id="3318" name="Google Shape;3318;p39"/>
            <p:cNvGrpSpPr/>
            <p:nvPr/>
          </p:nvGrpSpPr>
          <p:grpSpPr>
            <a:xfrm>
              <a:off x="6777990" y="3874492"/>
              <a:ext cx="411129" cy="513083"/>
              <a:chOff x="6777990" y="3874492"/>
              <a:chExt cx="411129" cy="513083"/>
            </a:xfrm>
          </p:grpSpPr>
          <p:cxnSp>
            <p:nvCxnSpPr>
              <p:cNvPr id="3319" name="Google Shape;3319;p3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320" name="Google Shape;3320;p3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39"/>
            <p:cNvGrpSpPr/>
            <p:nvPr/>
          </p:nvGrpSpPr>
          <p:grpSpPr>
            <a:xfrm>
              <a:off x="7188425" y="3710194"/>
              <a:ext cx="411123" cy="520535"/>
              <a:chOff x="7188425" y="3710194"/>
              <a:chExt cx="411123" cy="520535"/>
            </a:xfrm>
          </p:grpSpPr>
          <p:cxnSp>
            <p:nvCxnSpPr>
              <p:cNvPr id="3322" name="Google Shape;3322;p3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323" name="Google Shape;3323;p3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4" name="Google Shape;3324;p39"/>
            <p:cNvGrpSpPr/>
            <p:nvPr/>
          </p:nvGrpSpPr>
          <p:grpSpPr>
            <a:xfrm>
              <a:off x="7603341" y="3874492"/>
              <a:ext cx="411474" cy="513083"/>
              <a:chOff x="7603341" y="3874492"/>
              <a:chExt cx="411474" cy="513083"/>
            </a:xfrm>
          </p:grpSpPr>
          <p:cxnSp>
            <p:nvCxnSpPr>
              <p:cNvPr id="3325" name="Google Shape;3325;p3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326" name="Google Shape;3326;p3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7" name="Google Shape;3327;p39"/>
            <p:cNvGrpSpPr/>
            <p:nvPr/>
          </p:nvGrpSpPr>
          <p:grpSpPr>
            <a:xfrm>
              <a:off x="8013776" y="3722847"/>
              <a:ext cx="411129" cy="507881"/>
              <a:chOff x="8013776" y="3722847"/>
              <a:chExt cx="411129" cy="507881"/>
            </a:xfrm>
          </p:grpSpPr>
          <p:cxnSp>
            <p:nvCxnSpPr>
              <p:cNvPr id="3328" name="Google Shape;3328;p3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329" name="Google Shape;3329;p3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0" name="Google Shape;3330;p39"/>
          <p:cNvGrpSpPr/>
          <p:nvPr/>
        </p:nvGrpSpPr>
        <p:grpSpPr>
          <a:xfrm>
            <a:off x="5258295" y="2703853"/>
            <a:ext cx="1421889" cy="1020603"/>
            <a:chOff x="5190863" y="2824811"/>
            <a:chExt cx="1544860" cy="1108869"/>
          </a:xfrm>
        </p:grpSpPr>
        <p:grpSp>
          <p:nvGrpSpPr>
            <p:cNvPr id="3331" name="Google Shape;3331;p39"/>
            <p:cNvGrpSpPr/>
            <p:nvPr/>
          </p:nvGrpSpPr>
          <p:grpSpPr>
            <a:xfrm>
              <a:off x="5938695" y="3176919"/>
              <a:ext cx="685761" cy="404739"/>
              <a:chOff x="5938695" y="3176919"/>
              <a:chExt cx="685761" cy="404739"/>
            </a:xfrm>
          </p:grpSpPr>
          <p:grpSp>
            <p:nvGrpSpPr>
              <p:cNvPr id="3332" name="Google Shape;3332;p39"/>
              <p:cNvGrpSpPr/>
              <p:nvPr/>
            </p:nvGrpSpPr>
            <p:grpSpPr>
              <a:xfrm>
                <a:off x="5938695" y="3176919"/>
                <a:ext cx="685761" cy="404739"/>
                <a:chOff x="5938695" y="3176919"/>
                <a:chExt cx="685761" cy="404739"/>
              </a:xfrm>
            </p:grpSpPr>
            <p:sp>
              <p:nvSpPr>
                <p:cNvPr id="3333" name="Google Shape;3333;p3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3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39"/>
            <p:cNvGrpSpPr/>
            <p:nvPr/>
          </p:nvGrpSpPr>
          <p:grpSpPr>
            <a:xfrm>
              <a:off x="5305233" y="3176835"/>
              <a:ext cx="685971" cy="404655"/>
              <a:chOff x="5305233" y="3176835"/>
              <a:chExt cx="685971" cy="404655"/>
            </a:xfrm>
          </p:grpSpPr>
          <p:grpSp>
            <p:nvGrpSpPr>
              <p:cNvPr id="3337" name="Google Shape;3337;p39"/>
              <p:cNvGrpSpPr/>
              <p:nvPr/>
            </p:nvGrpSpPr>
            <p:grpSpPr>
              <a:xfrm>
                <a:off x="5305233" y="3176835"/>
                <a:ext cx="685971" cy="404655"/>
                <a:chOff x="5305233" y="3176835"/>
                <a:chExt cx="685971" cy="404655"/>
              </a:xfrm>
            </p:grpSpPr>
            <p:sp>
              <p:nvSpPr>
                <p:cNvPr id="3338" name="Google Shape;3338;p3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0" name="Google Shape;3340;p3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1" name="Google Shape;3341;p3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2" name="Google Shape;3342;p39"/>
            <p:cNvGrpSpPr/>
            <p:nvPr/>
          </p:nvGrpSpPr>
          <p:grpSpPr>
            <a:xfrm>
              <a:off x="5657361" y="2824811"/>
              <a:ext cx="1078361" cy="404655"/>
              <a:chOff x="5657361" y="2824811"/>
              <a:chExt cx="1078361" cy="404655"/>
            </a:xfrm>
          </p:grpSpPr>
          <p:grpSp>
            <p:nvGrpSpPr>
              <p:cNvPr id="3343" name="Google Shape;3343;p39"/>
              <p:cNvGrpSpPr/>
              <p:nvPr/>
            </p:nvGrpSpPr>
            <p:grpSpPr>
              <a:xfrm>
                <a:off x="5657361" y="2824811"/>
                <a:ext cx="1078361" cy="404655"/>
                <a:chOff x="5657361" y="2824811"/>
                <a:chExt cx="1078361" cy="404655"/>
              </a:xfrm>
            </p:grpSpPr>
            <p:grpSp>
              <p:nvGrpSpPr>
                <p:cNvPr id="3344" name="Google Shape;3344;p39"/>
                <p:cNvGrpSpPr/>
                <p:nvPr/>
              </p:nvGrpSpPr>
              <p:grpSpPr>
                <a:xfrm>
                  <a:off x="5938485" y="2824811"/>
                  <a:ext cx="797237" cy="404655"/>
                  <a:chOff x="5938485" y="2824811"/>
                  <a:chExt cx="797237" cy="404655"/>
                </a:xfrm>
              </p:grpSpPr>
              <p:sp>
                <p:nvSpPr>
                  <p:cNvPr id="3345" name="Google Shape;3345;p3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7" name="Google Shape;3347;p3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8" name="Google Shape;3348;p3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9" name="Google Shape;3349;p39"/>
            <p:cNvGrpSpPr/>
            <p:nvPr/>
          </p:nvGrpSpPr>
          <p:grpSpPr>
            <a:xfrm>
              <a:off x="5190863" y="3528942"/>
              <a:ext cx="1078026" cy="404739"/>
              <a:chOff x="5190863" y="3528942"/>
              <a:chExt cx="1078026" cy="404739"/>
            </a:xfrm>
          </p:grpSpPr>
          <p:sp>
            <p:nvSpPr>
              <p:cNvPr id="3350" name="Google Shape;3350;p3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39"/>
              <p:cNvGrpSpPr/>
              <p:nvPr/>
            </p:nvGrpSpPr>
            <p:grpSpPr>
              <a:xfrm>
                <a:off x="5190863" y="3528942"/>
                <a:ext cx="1078026" cy="404739"/>
                <a:chOff x="5190863" y="3528942"/>
                <a:chExt cx="1078026" cy="404739"/>
              </a:xfrm>
            </p:grpSpPr>
            <p:sp>
              <p:nvSpPr>
                <p:cNvPr id="3352" name="Google Shape;3352;p3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54" name="Google Shape;3354;p39"/>
          <p:cNvGrpSpPr/>
          <p:nvPr/>
        </p:nvGrpSpPr>
        <p:grpSpPr>
          <a:xfrm>
            <a:off x="724302" y="1268321"/>
            <a:ext cx="1086719" cy="879487"/>
            <a:chOff x="803162" y="1474292"/>
            <a:chExt cx="1086719" cy="879487"/>
          </a:xfrm>
        </p:grpSpPr>
        <p:grpSp>
          <p:nvGrpSpPr>
            <p:cNvPr id="3355" name="Google Shape;3355;p39"/>
            <p:cNvGrpSpPr/>
            <p:nvPr/>
          </p:nvGrpSpPr>
          <p:grpSpPr>
            <a:xfrm>
              <a:off x="803162" y="1625948"/>
              <a:ext cx="445856" cy="576579"/>
              <a:chOff x="803162" y="1625948"/>
              <a:chExt cx="445856" cy="576579"/>
            </a:xfrm>
          </p:grpSpPr>
          <p:sp>
            <p:nvSpPr>
              <p:cNvPr id="3356" name="Google Shape;3356;p3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7" name="Google Shape;3357;p39"/>
              <p:cNvGrpSpPr/>
              <p:nvPr/>
            </p:nvGrpSpPr>
            <p:grpSpPr>
              <a:xfrm>
                <a:off x="1056023" y="1625948"/>
                <a:ext cx="192995" cy="576579"/>
                <a:chOff x="1056023" y="1625948"/>
                <a:chExt cx="192995" cy="576579"/>
              </a:xfrm>
            </p:grpSpPr>
            <p:sp>
              <p:nvSpPr>
                <p:cNvPr id="3358" name="Google Shape;3358;p3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3" name="Google Shape;3363;p39"/>
            <p:cNvGrpSpPr/>
            <p:nvPr/>
          </p:nvGrpSpPr>
          <p:grpSpPr>
            <a:xfrm>
              <a:off x="1371406" y="1474292"/>
              <a:ext cx="518475" cy="879487"/>
              <a:chOff x="1398231" y="1474292"/>
              <a:chExt cx="518475" cy="879487"/>
            </a:xfrm>
          </p:grpSpPr>
          <p:grpSp>
            <p:nvGrpSpPr>
              <p:cNvPr id="3364" name="Google Shape;3364;p39"/>
              <p:cNvGrpSpPr/>
              <p:nvPr/>
            </p:nvGrpSpPr>
            <p:grpSpPr>
              <a:xfrm>
                <a:off x="1398231" y="1474292"/>
                <a:ext cx="518475" cy="341643"/>
                <a:chOff x="1398231" y="1474292"/>
                <a:chExt cx="518475" cy="341643"/>
              </a:xfrm>
            </p:grpSpPr>
            <p:sp>
              <p:nvSpPr>
                <p:cNvPr id="3365" name="Google Shape;3365;p3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6" name="Google Shape;3366;p39"/>
                <p:cNvGrpSpPr/>
                <p:nvPr/>
              </p:nvGrpSpPr>
              <p:grpSpPr>
                <a:xfrm>
                  <a:off x="1616453" y="1474292"/>
                  <a:ext cx="300253" cy="341643"/>
                  <a:chOff x="1616453" y="1475379"/>
                  <a:chExt cx="300253" cy="341643"/>
                </a:xfrm>
              </p:grpSpPr>
              <p:sp>
                <p:nvSpPr>
                  <p:cNvPr id="3367" name="Google Shape;3367;p3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4" name="Google Shape;3374;p39"/>
                  <p:cNvGrpSpPr/>
                  <p:nvPr/>
                </p:nvGrpSpPr>
                <p:grpSpPr>
                  <a:xfrm>
                    <a:off x="1839639" y="1475379"/>
                    <a:ext cx="77067" cy="341643"/>
                    <a:chOff x="1839639" y="1475379"/>
                    <a:chExt cx="77067" cy="341643"/>
                  </a:xfrm>
                </p:grpSpPr>
                <p:sp>
                  <p:nvSpPr>
                    <p:cNvPr id="3375" name="Google Shape;3375;p3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77" name="Google Shape;3377;p39"/>
              <p:cNvGrpSpPr/>
              <p:nvPr/>
            </p:nvGrpSpPr>
            <p:grpSpPr>
              <a:xfrm>
                <a:off x="1398451" y="2012951"/>
                <a:ext cx="518255" cy="340828"/>
                <a:chOff x="1398451" y="2012951"/>
                <a:chExt cx="518255" cy="340828"/>
              </a:xfrm>
            </p:grpSpPr>
            <p:sp>
              <p:nvSpPr>
                <p:cNvPr id="3378" name="Google Shape;3378;p3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9" name="Google Shape;3379;p39"/>
                <p:cNvGrpSpPr/>
                <p:nvPr/>
              </p:nvGrpSpPr>
              <p:grpSpPr>
                <a:xfrm>
                  <a:off x="1616453" y="2012951"/>
                  <a:ext cx="300253" cy="340828"/>
                  <a:chOff x="1616453" y="2013538"/>
                  <a:chExt cx="300253" cy="340828"/>
                </a:xfrm>
              </p:grpSpPr>
              <p:sp>
                <p:nvSpPr>
                  <p:cNvPr id="3380" name="Google Shape;3380;p3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7" name="Google Shape;3387;p39"/>
                  <p:cNvGrpSpPr/>
                  <p:nvPr/>
                </p:nvGrpSpPr>
                <p:grpSpPr>
                  <a:xfrm>
                    <a:off x="1839639" y="2013538"/>
                    <a:ext cx="77067" cy="340828"/>
                    <a:chOff x="1839639" y="2013538"/>
                    <a:chExt cx="77067" cy="340828"/>
                  </a:xfrm>
                </p:grpSpPr>
                <p:sp>
                  <p:nvSpPr>
                    <p:cNvPr id="3388" name="Google Shape;3388;p3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390" name="Google Shape;3390;p39"/>
          <p:cNvGrpSpPr/>
          <p:nvPr/>
        </p:nvGrpSpPr>
        <p:grpSpPr>
          <a:xfrm>
            <a:off x="721126" y="3399508"/>
            <a:ext cx="1368681" cy="682918"/>
            <a:chOff x="724986" y="3605478"/>
            <a:chExt cx="1368681" cy="682918"/>
          </a:xfrm>
        </p:grpSpPr>
        <p:grpSp>
          <p:nvGrpSpPr>
            <p:cNvPr id="3391" name="Google Shape;3391;p39"/>
            <p:cNvGrpSpPr/>
            <p:nvPr/>
          </p:nvGrpSpPr>
          <p:grpSpPr>
            <a:xfrm>
              <a:off x="1289102" y="3823629"/>
              <a:ext cx="240442" cy="250435"/>
              <a:chOff x="-165066" y="3843615"/>
              <a:chExt cx="221259" cy="230455"/>
            </a:xfrm>
          </p:grpSpPr>
          <p:sp>
            <p:nvSpPr>
              <p:cNvPr id="3392" name="Google Shape;3392;p3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2" name="Google Shape;3412;p39"/>
            <p:cNvGrpSpPr/>
            <p:nvPr/>
          </p:nvGrpSpPr>
          <p:grpSpPr>
            <a:xfrm>
              <a:off x="724986" y="3605478"/>
              <a:ext cx="1368681" cy="682918"/>
              <a:chOff x="724986" y="3605478"/>
              <a:chExt cx="1368681" cy="682918"/>
            </a:xfrm>
          </p:grpSpPr>
          <p:grpSp>
            <p:nvGrpSpPr>
              <p:cNvPr id="3413" name="Google Shape;3413;p39"/>
              <p:cNvGrpSpPr/>
              <p:nvPr/>
            </p:nvGrpSpPr>
            <p:grpSpPr>
              <a:xfrm>
                <a:off x="1498221" y="4047614"/>
                <a:ext cx="529172" cy="240783"/>
                <a:chOff x="1498221" y="4047614"/>
                <a:chExt cx="529172" cy="240783"/>
              </a:xfrm>
            </p:grpSpPr>
            <p:grpSp>
              <p:nvGrpSpPr>
                <p:cNvPr id="3414" name="Google Shape;3414;p39"/>
                <p:cNvGrpSpPr/>
                <p:nvPr/>
              </p:nvGrpSpPr>
              <p:grpSpPr>
                <a:xfrm>
                  <a:off x="1826655" y="4224370"/>
                  <a:ext cx="200738" cy="25631"/>
                  <a:chOff x="1826655" y="4224370"/>
                  <a:chExt cx="200738" cy="25631"/>
                </a:xfrm>
              </p:grpSpPr>
              <p:sp>
                <p:nvSpPr>
                  <p:cNvPr id="3415" name="Google Shape;3415;p3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7" name="Google Shape;3417;p39"/>
                <p:cNvGrpSpPr/>
                <p:nvPr/>
              </p:nvGrpSpPr>
              <p:grpSpPr>
                <a:xfrm>
                  <a:off x="1498221" y="4047614"/>
                  <a:ext cx="328444" cy="240783"/>
                  <a:chOff x="1498221" y="4047614"/>
                  <a:chExt cx="328444" cy="240783"/>
                </a:xfrm>
              </p:grpSpPr>
              <p:sp>
                <p:nvSpPr>
                  <p:cNvPr id="3418" name="Google Shape;3418;p3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9" name="Google Shape;3419;p39"/>
                  <p:cNvGrpSpPr/>
                  <p:nvPr/>
                </p:nvGrpSpPr>
                <p:grpSpPr>
                  <a:xfrm>
                    <a:off x="1498221" y="4047614"/>
                    <a:ext cx="150566" cy="190416"/>
                    <a:chOff x="1498221" y="4047614"/>
                    <a:chExt cx="150566" cy="190416"/>
                  </a:xfrm>
                </p:grpSpPr>
                <p:sp>
                  <p:nvSpPr>
                    <p:cNvPr id="3420" name="Google Shape;3420;p3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22" name="Google Shape;3422;p39"/>
              <p:cNvGrpSpPr/>
              <p:nvPr/>
            </p:nvGrpSpPr>
            <p:grpSpPr>
              <a:xfrm>
                <a:off x="1560718" y="3800594"/>
                <a:ext cx="532948" cy="302090"/>
                <a:chOff x="1560718" y="3800594"/>
                <a:chExt cx="532948" cy="302090"/>
              </a:xfrm>
            </p:grpSpPr>
            <p:grpSp>
              <p:nvGrpSpPr>
                <p:cNvPr id="3423" name="Google Shape;3423;p39"/>
                <p:cNvGrpSpPr/>
                <p:nvPr/>
              </p:nvGrpSpPr>
              <p:grpSpPr>
                <a:xfrm>
                  <a:off x="1912179" y="3827344"/>
                  <a:ext cx="181487" cy="25631"/>
                  <a:chOff x="1912179" y="3827344"/>
                  <a:chExt cx="181487" cy="25631"/>
                </a:xfrm>
              </p:grpSpPr>
              <p:sp>
                <p:nvSpPr>
                  <p:cNvPr id="3424" name="Google Shape;3424;p3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39"/>
                <p:cNvGrpSpPr/>
                <p:nvPr/>
              </p:nvGrpSpPr>
              <p:grpSpPr>
                <a:xfrm>
                  <a:off x="1912179" y="4044505"/>
                  <a:ext cx="181487" cy="25622"/>
                  <a:chOff x="1912179" y="4044506"/>
                  <a:chExt cx="181487" cy="25622"/>
                </a:xfrm>
              </p:grpSpPr>
              <p:sp>
                <p:nvSpPr>
                  <p:cNvPr id="3427" name="Google Shape;3427;p3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9" name="Google Shape;3429;p39"/>
                <p:cNvGrpSpPr/>
                <p:nvPr/>
              </p:nvGrpSpPr>
              <p:grpSpPr>
                <a:xfrm>
                  <a:off x="1560718" y="3800594"/>
                  <a:ext cx="351472" cy="302090"/>
                  <a:chOff x="1560718" y="3800594"/>
                  <a:chExt cx="351472" cy="302090"/>
                </a:xfrm>
              </p:grpSpPr>
              <p:grpSp>
                <p:nvGrpSpPr>
                  <p:cNvPr id="3430" name="Google Shape;3430;p39"/>
                  <p:cNvGrpSpPr/>
                  <p:nvPr/>
                </p:nvGrpSpPr>
                <p:grpSpPr>
                  <a:xfrm>
                    <a:off x="1560718" y="3842857"/>
                    <a:ext cx="173586" cy="217131"/>
                    <a:chOff x="1560718" y="3842857"/>
                    <a:chExt cx="173586" cy="217131"/>
                  </a:xfrm>
                </p:grpSpPr>
                <p:sp>
                  <p:nvSpPr>
                    <p:cNvPr id="3431" name="Google Shape;3431;p3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4" name="Google Shape;3434;p3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36" name="Google Shape;3436;p3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7" name="Google Shape;3437;p39"/>
              <p:cNvGrpSpPr/>
              <p:nvPr/>
            </p:nvGrpSpPr>
            <p:grpSpPr>
              <a:xfrm>
                <a:off x="785350" y="3605478"/>
                <a:ext cx="535311" cy="249245"/>
                <a:chOff x="785350" y="3605478"/>
                <a:chExt cx="535311" cy="249245"/>
              </a:xfrm>
            </p:grpSpPr>
            <p:grpSp>
              <p:nvGrpSpPr>
                <p:cNvPr id="3438" name="Google Shape;3438;p39"/>
                <p:cNvGrpSpPr/>
                <p:nvPr/>
              </p:nvGrpSpPr>
              <p:grpSpPr>
                <a:xfrm>
                  <a:off x="785350" y="3605478"/>
                  <a:ext cx="376191" cy="102736"/>
                  <a:chOff x="785350" y="3605478"/>
                  <a:chExt cx="376191" cy="102736"/>
                </a:xfrm>
              </p:grpSpPr>
              <p:sp>
                <p:nvSpPr>
                  <p:cNvPr id="3439" name="Google Shape;3439;p3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2" name="Google Shape;3442;p39"/>
                <p:cNvGrpSpPr/>
                <p:nvPr/>
              </p:nvGrpSpPr>
              <p:grpSpPr>
                <a:xfrm>
                  <a:off x="1161530" y="3655851"/>
                  <a:ext cx="159131" cy="198872"/>
                  <a:chOff x="1161530" y="3655851"/>
                  <a:chExt cx="159131" cy="198872"/>
                </a:xfrm>
              </p:grpSpPr>
              <p:sp>
                <p:nvSpPr>
                  <p:cNvPr id="3443" name="Google Shape;3443;p3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45" name="Google Shape;3445;p39"/>
              <p:cNvGrpSpPr/>
              <p:nvPr/>
            </p:nvGrpSpPr>
            <p:grpSpPr>
              <a:xfrm>
                <a:off x="785350" y="4047614"/>
                <a:ext cx="535311" cy="240783"/>
                <a:chOff x="785350" y="4047614"/>
                <a:chExt cx="535311" cy="240783"/>
              </a:xfrm>
            </p:grpSpPr>
            <p:grpSp>
              <p:nvGrpSpPr>
                <p:cNvPr id="3446" name="Google Shape;3446;p39"/>
                <p:cNvGrpSpPr/>
                <p:nvPr/>
              </p:nvGrpSpPr>
              <p:grpSpPr>
                <a:xfrm>
                  <a:off x="1161636" y="4047614"/>
                  <a:ext cx="159025" cy="190415"/>
                  <a:chOff x="1161636" y="4047614"/>
                  <a:chExt cx="159025" cy="190415"/>
                </a:xfrm>
              </p:grpSpPr>
              <p:sp>
                <p:nvSpPr>
                  <p:cNvPr id="3447" name="Google Shape;3447;p3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39"/>
                <p:cNvGrpSpPr/>
                <p:nvPr/>
              </p:nvGrpSpPr>
              <p:grpSpPr>
                <a:xfrm>
                  <a:off x="785350" y="4185661"/>
                  <a:ext cx="376191" cy="102736"/>
                  <a:chOff x="785350" y="4185661"/>
                  <a:chExt cx="376191" cy="102736"/>
                </a:xfrm>
              </p:grpSpPr>
              <p:sp>
                <p:nvSpPr>
                  <p:cNvPr id="3450" name="Google Shape;3450;p3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53" name="Google Shape;3453;p39"/>
              <p:cNvGrpSpPr/>
              <p:nvPr/>
            </p:nvGrpSpPr>
            <p:grpSpPr>
              <a:xfrm>
                <a:off x="1501054" y="3605478"/>
                <a:ext cx="526340" cy="249240"/>
                <a:chOff x="1501054" y="3605478"/>
                <a:chExt cx="526340" cy="249240"/>
              </a:xfrm>
            </p:grpSpPr>
            <p:grpSp>
              <p:nvGrpSpPr>
                <p:cNvPr id="3454" name="Google Shape;3454;p39"/>
                <p:cNvGrpSpPr/>
                <p:nvPr/>
              </p:nvGrpSpPr>
              <p:grpSpPr>
                <a:xfrm>
                  <a:off x="1834208" y="3643867"/>
                  <a:ext cx="193185" cy="25622"/>
                  <a:chOff x="1834208" y="3643867"/>
                  <a:chExt cx="193185" cy="25622"/>
                </a:xfrm>
              </p:grpSpPr>
              <p:sp>
                <p:nvSpPr>
                  <p:cNvPr id="3455" name="Google Shape;3455;p3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7" name="Google Shape;3457;p39"/>
                <p:cNvGrpSpPr/>
                <p:nvPr/>
              </p:nvGrpSpPr>
              <p:grpSpPr>
                <a:xfrm>
                  <a:off x="1501054" y="3605478"/>
                  <a:ext cx="333165" cy="249240"/>
                  <a:chOff x="1501054" y="3605478"/>
                  <a:chExt cx="333165" cy="249240"/>
                </a:xfrm>
              </p:grpSpPr>
              <p:sp>
                <p:nvSpPr>
                  <p:cNvPr id="3458" name="Google Shape;3458;p3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9" name="Google Shape;3459;p39"/>
                  <p:cNvGrpSpPr/>
                  <p:nvPr/>
                </p:nvGrpSpPr>
                <p:grpSpPr>
                  <a:xfrm>
                    <a:off x="1501054" y="3655851"/>
                    <a:ext cx="155286" cy="198867"/>
                    <a:chOff x="1501054" y="3655851"/>
                    <a:chExt cx="155286" cy="198867"/>
                  </a:xfrm>
                </p:grpSpPr>
                <p:sp>
                  <p:nvSpPr>
                    <p:cNvPr id="3460" name="Google Shape;3460;p3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462" name="Google Shape;3462;p39"/>
              <p:cNvGrpSpPr/>
              <p:nvPr/>
            </p:nvGrpSpPr>
            <p:grpSpPr>
              <a:xfrm>
                <a:off x="724986" y="3800594"/>
                <a:ext cx="532950" cy="302090"/>
                <a:chOff x="724986" y="3800594"/>
                <a:chExt cx="532950" cy="302090"/>
              </a:xfrm>
            </p:grpSpPr>
            <p:grpSp>
              <p:nvGrpSpPr>
                <p:cNvPr id="3463" name="Google Shape;3463;p39"/>
                <p:cNvGrpSpPr/>
                <p:nvPr/>
              </p:nvGrpSpPr>
              <p:grpSpPr>
                <a:xfrm>
                  <a:off x="724986" y="4044367"/>
                  <a:ext cx="181314" cy="25626"/>
                  <a:chOff x="724986" y="4044367"/>
                  <a:chExt cx="181314" cy="25626"/>
                </a:xfrm>
              </p:grpSpPr>
              <p:sp>
                <p:nvSpPr>
                  <p:cNvPr id="3464" name="Google Shape;3464;p3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39"/>
                <p:cNvGrpSpPr/>
                <p:nvPr/>
              </p:nvGrpSpPr>
              <p:grpSpPr>
                <a:xfrm>
                  <a:off x="906290" y="3800594"/>
                  <a:ext cx="351646" cy="302090"/>
                  <a:chOff x="906290" y="3800594"/>
                  <a:chExt cx="351646" cy="302090"/>
                </a:xfrm>
              </p:grpSpPr>
              <p:grpSp>
                <p:nvGrpSpPr>
                  <p:cNvPr id="3467" name="Google Shape;3467;p39"/>
                  <p:cNvGrpSpPr/>
                  <p:nvPr/>
                </p:nvGrpSpPr>
                <p:grpSpPr>
                  <a:xfrm>
                    <a:off x="1084172" y="3842857"/>
                    <a:ext cx="173764" cy="217131"/>
                    <a:chOff x="1084172" y="3842857"/>
                    <a:chExt cx="173764" cy="217131"/>
                  </a:xfrm>
                </p:grpSpPr>
                <p:grpSp>
                  <p:nvGrpSpPr>
                    <p:cNvPr id="3468" name="Google Shape;3468;p39"/>
                    <p:cNvGrpSpPr/>
                    <p:nvPr/>
                  </p:nvGrpSpPr>
                  <p:grpSpPr>
                    <a:xfrm>
                      <a:off x="1156862" y="3936509"/>
                      <a:ext cx="101073" cy="25622"/>
                      <a:chOff x="1156862" y="3936509"/>
                      <a:chExt cx="101073" cy="25622"/>
                    </a:xfrm>
                  </p:grpSpPr>
                  <p:sp>
                    <p:nvSpPr>
                      <p:cNvPr id="3469" name="Google Shape;3469;p3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1" name="Google Shape;3471;p3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2" name="Google Shape;3472;p3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4" name="Google Shape;3474;p39"/>
                <p:cNvGrpSpPr/>
                <p:nvPr/>
              </p:nvGrpSpPr>
              <p:grpSpPr>
                <a:xfrm>
                  <a:off x="724986" y="3830189"/>
                  <a:ext cx="189533" cy="25626"/>
                  <a:chOff x="724986" y="3830189"/>
                  <a:chExt cx="189533" cy="25626"/>
                </a:xfrm>
              </p:grpSpPr>
              <p:sp>
                <p:nvSpPr>
                  <p:cNvPr id="3475" name="Google Shape;3475;p3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477" name="Google Shape;3477;p39"/>
          <p:cNvGrpSpPr/>
          <p:nvPr/>
        </p:nvGrpSpPr>
        <p:grpSpPr>
          <a:xfrm>
            <a:off x="2249438" y="2249669"/>
            <a:ext cx="948701" cy="935378"/>
            <a:chOff x="2253298" y="2428317"/>
            <a:chExt cx="948701" cy="935378"/>
          </a:xfrm>
        </p:grpSpPr>
        <p:sp>
          <p:nvSpPr>
            <p:cNvPr id="3478" name="Google Shape;3478;p3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14"/>
        <p:cNvGrpSpPr/>
        <p:nvPr/>
      </p:nvGrpSpPr>
      <p:grpSpPr>
        <a:xfrm>
          <a:off x="0" y="0"/>
          <a:ext cx="0" cy="0"/>
          <a:chOff x="0" y="0"/>
          <a:chExt cx="0" cy="0"/>
        </a:xfrm>
      </p:grpSpPr>
      <p:grpSp>
        <p:nvGrpSpPr>
          <p:cNvPr id="3515" name="Google Shape;3515;p40"/>
          <p:cNvGrpSpPr/>
          <p:nvPr/>
        </p:nvGrpSpPr>
        <p:grpSpPr>
          <a:xfrm>
            <a:off x="3339745" y="952988"/>
            <a:ext cx="2363393" cy="1017867"/>
            <a:chOff x="3292400" y="1219146"/>
            <a:chExt cx="2615240" cy="1110239"/>
          </a:xfrm>
        </p:grpSpPr>
        <p:sp>
          <p:nvSpPr>
            <p:cNvPr id="3516" name="Google Shape;3516;p4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517" name="Google Shape;3517;p4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18" name="Google Shape;3518;p4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519" name="Google Shape;3519;p4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520" name="Google Shape;3520;p4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521" name="Google Shape;3521;p4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522" name="Google Shape;3522;p4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523" name="Google Shape;3523;p4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524" name="Google Shape;3524;p4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525" name="Google Shape;3525;p4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526" name="Google Shape;3526;p4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27" name="Google Shape;3527;p4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528" name="Google Shape;3528;p4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29" name="Google Shape;3529;p4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530" name="Google Shape;3530;p40"/>
            <p:cNvGrpSpPr/>
            <p:nvPr/>
          </p:nvGrpSpPr>
          <p:grpSpPr>
            <a:xfrm>
              <a:off x="3748438" y="1378608"/>
              <a:ext cx="2159202" cy="903971"/>
              <a:chOff x="1683525" y="2179850"/>
              <a:chExt cx="4519050" cy="2134525"/>
            </a:xfrm>
          </p:grpSpPr>
          <p:sp>
            <p:nvSpPr>
              <p:cNvPr id="3531" name="Google Shape;3531;p4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32" name="Google Shape;3532;p4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33" name="Google Shape;3533;p4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34" name="Google Shape;3534;p4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35" name="Google Shape;3535;p4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36" name="Google Shape;3536;p4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37" name="Google Shape;3537;p4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38" name="Google Shape;3538;p4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39" name="Google Shape;3539;p4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40" name="Google Shape;3540;p4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41" name="Google Shape;3541;p4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542" name="Google Shape;3542;p4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543" name="Google Shape;3543;p40"/>
          <p:cNvGraphicFramePr/>
          <p:nvPr/>
        </p:nvGraphicFramePr>
        <p:xfrm>
          <a:off x="5935838" y="2130461"/>
          <a:ext cx="3000000" cy="3000000"/>
        </p:xfrm>
        <a:graphic>
          <a:graphicData uri="http://schemas.openxmlformats.org/drawingml/2006/table">
            <a:tbl>
              <a:tblPr>
                <a:noFill/>
                <a:tableStyleId>{EB75EFB7-6526-4E8C-A8DC-B0A2B0EB9914}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544" name="Google Shape;3544;p40"/>
          <p:cNvGrpSpPr/>
          <p:nvPr/>
        </p:nvGrpSpPr>
        <p:grpSpPr>
          <a:xfrm>
            <a:off x="5935948" y="3189058"/>
            <a:ext cx="2496964" cy="1001454"/>
            <a:chOff x="1919611" y="789980"/>
            <a:chExt cx="1474179" cy="606868"/>
          </a:xfrm>
        </p:grpSpPr>
        <p:cxnSp>
          <p:nvCxnSpPr>
            <p:cNvPr id="3545" name="Google Shape;3545;p4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546" name="Google Shape;3546;p4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547" name="Google Shape;3547;p4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548" name="Google Shape;3548;p4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549" name="Google Shape;3549;p4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550" name="Google Shape;3550;p4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551" name="Google Shape;3551;p4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552" name="Google Shape;3552;p4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0"/>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559" name="Google Shape;3559;p40"/>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560" name="Google Shape;3560;p40"/>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561" name="Google Shape;3561;p4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2" name="Google Shape;3562;p40"/>
          <p:cNvGrpSpPr/>
          <p:nvPr/>
        </p:nvGrpSpPr>
        <p:grpSpPr>
          <a:xfrm>
            <a:off x="712562" y="998017"/>
            <a:ext cx="2394370" cy="976502"/>
            <a:chOff x="749309" y="1112739"/>
            <a:chExt cx="2371603" cy="976502"/>
          </a:xfrm>
        </p:grpSpPr>
        <p:sp>
          <p:nvSpPr>
            <p:cNvPr id="3563" name="Google Shape;3563;p4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595" name="Google Shape;3595;p40"/>
          <p:cNvGraphicFramePr/>
          <p:nvPr/>
        </p:nvGraphicFramePr>
        <p:xfrm>
          <a:off x="5935863" y="996311"/>
          <a:ext cx="3000000" cy="3000000"/>
        </p:xfrm>
        <a:graphic>
          <a:graphicData uri="http://schemas.openxmlformats.org/drawingml/2006/table">
            <a:tbl>
              <a:tblPr>
                <a:noFill/>
                <a:tableStyleId>{EB75EFB7-6526-4E8C-A8DC-B0A2B0EB9914}</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596" name="Google Shape;3596;p40"/>
          <p:cNvGraphicFramePr/>
          <p:nvPr/>
        </p:nvGraphicFramePr>
        <p:xfrm>
          <a:off x="3342575" y="2130461"/>
          <a:ext cx="3000000" cy="3000000"/>
        </p:xfrm>
        <a:graphic>
          <a:graphicData uri="http://schemas.openxmlformats.org/drawingml/2006/table">
            <a:tbl>
              <a:tblPr>
                <a:noFill/>
                <a:tableStyleId>{EB75EFB7-6526-4E8C-A8DC-B0A2B0EB9914}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597" name="Google Shape;3597;p40"/>
          <p:cNvGrpSpPr/>
          <p:nvPr/>
        </p:nvGrpSpPr>
        <p:grpSpPr>
          <a:xfrm>
            <a:off x="4086505" y="2517104"/>
            <a:ext cx="1517436" cy="74460"/>
            <a:chOff x="3980086" y="2804397"/>
            <a:chExt cx="1227600" cy="66900"/>
          </a:xfrm>
        </p:grpSpPr>
        <p:sp>
          <p:nvSpPr>
            <p:cNvPr id="3598" name="Google Shape;3598;p4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40"/>
          <p:cNvGrpSpPr/>
          <p:nvPr/>
        </p:nvGrpSpPr>
        <p:grpSpPr>
          <a:xfrm>
            <a:off x="4711569" y="2809692"/>
            <a:ext cx="892956" cy="74460"/>
            <a:chOff x="3980086" y="2804397"/>
            <a:chExt cx="1227600" cy="66900"/>
          </a:xfrm>
        </p:grpSpPr>
        <p:sp>
          <p:nvSpPr>
            <p:cNvPr id="3601" name="Google Shape;3601;p4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40"/>
          <p:cNvGrpSpPr/>
          <p:nvPr/>
        </p:nvGrpSpPr>
        <p:grpSpPr>
          <a:xfrm>
            <a:off x="3344661" y="3168575"/>
            <a:ext cx="2363244" cy="1005943"/>
            <a:chOff x="3358415" y="3361302"/>
            <a:chExt cx="2363244" cy="1024695"/>
          </a:xfrm>
        </p:grpSpPr>
        <p:grpSp>
          <p:nvGrpSpPr>
            <p:cNvPr id="3604" name="Google Shape;3604;p40"/>
            <p:cNvGrpSpPr/>
            <p:nvPr/>
          </p:nvGrpSpPr>
          <p:grpSpPr>
            <a:xfrm>
              <a:off x="3358415" y="3361302"/>
              <a:ext cx="441300" cy="1024695"/>
              <a:chOff x="3358415" y="3361302"/>
              <a:chExt cx="441300" cy="1024695"/>
            </a:xfrm>
          </p:grpSpPr>
          <p:sp>
            <p:nvSpPr>
              <p:cNvPr id="3605" name="Google Shape;3605;p4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40"/>
            <p:cNvGrpSpPr/>
            <p:nvPr/>
          </p:nvGrpSpPr>
          <p:grpSpPr>
            <a:xfrm>
              <a:off x="3838901" y="3361302"/>
              <a:ext cx="441300" cy="1024695"/>
              <a:chOff x="3838901" y="3361302"/>
              <a:chExt cx="441300" cy="1024695"/>
            </a:xfrm>
          </p:grpSpPr>
          <p:sp>
            <p:nvSpPr>
              <p:cNvPr id="3612" name="Google Shape;3612;p4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8" name="Google Shape;3618;p40"/>
            <p:cNvGrpSpPr/>
            <p:nvPr/>
          </p:nvGrpSpPr>
          <p:grpSpPr>
            <a:xfrm>
              <a:off x="4319387" y="3361302"/>
              <a:ext cx="441300" cy="1024695"/>
              <a:chOff x="4319387" y="3361302"/>
              <a:chExt cx="441300" cy="1024695"/>
            </a:xfrm>
          </p:grpSpPr>
          <p:sp>
            <p:nvSpPr>
              <p:cNvPr id="3619" name="Google Shape;3619;p4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40"/>
            <p:cNvGrpSpPr/>
            <p:nvPr/>
          </p:nvGrpSpPr>
          <p:grpSpPr>
            <a:xfrm>
              <a:off x="4799873" y="3361302"/>
              <a:ext cx="441300" cy="1024695"/>
              <a:chOff x="4799873" y="3361302"/>
              <a:chExt cx="441300" cy="1024695"/>
            </a:xfrm>
          </p:grpSpPr>
          <p:sp>
            <p:nvSpPr>
              <p:cNvPr id="3626" name="Google Shape;3626;p4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2" name="Google Shape;3632;p40"/>
            <p:cNvGrpSpPr/>
            <p:nvPr/>
          </p:nvGrpSpPr>
          <p:grpSpPr>
            <a:xfrm>
              <a:off x="5280360" y="3361302"/>
              <a:ext cx="441300" cy="1024695"/>
              <a:chOff x="5280360" y="3361302"/>
              <a:chExt cx="441300" cy="1024695"/>
            </a:xfrm>
          </p:grpSpPr>
          <p:sp>
            <p:nvSpPr>
              <p:cNvPr id="3633" name="Google Shape;3633;p4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639" name="Google Shape;3639;p40"/>
          <p:cNvGraphicFramePr/>
          <p:nvPr/>
        </p:nvGraphicFramePr>
        <p:xfrm>
          <a:off x="711088" y="2130461"/>
          <a:ext cx="3000000" cy="3000000"/>
        </p:xfrm>
        <a:graphic>
          <a:graphicData uri="http://schemas.openxmlformats.org/drawingml/2006/table">
            <a:tbl>
              <a:tblPr>
                <a:noFill/>
                <a:tableStyleId>{EB75EFB7-6526-4E8C-A8DC-B0A2B0EB9914}</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640" name="Google Shape;3640;p40"/>
          <p:cNvGrpSpPr/>
          <p:nvPr/>
        </p:nvGrpSpPr>
        <p:grpSpPr>
          <a:xfrm>
            <a:off x="712613" y="3180186"/>
            <a:ext cx="2403614" cy="1005900"/>
            <a:chOff x="726450" y="3372825"/>
            <a:chExt cx="2403614" cy="1005900"/>
          </a:xfrm>
        </p:grpSpPr>
        <p:grpSp>
          <p:nvGrpSpPr>
            <p:cNvPr id="3641" name="Google Shape;3641;p40"/>
            <p:cNvGrpSpPr/>
            <p:nvPr/>
          </p:nvGrpSpPr>
          <p:grpSpPr>
            <a:xfrm>
              <a:off x="726450" y="3696000"/>
              <a:ext cx="2403614" cy="500898"/>
              <a:chOff x="726450" y="3696000"/>
              <a:chExt cx="2403614" cy="500898"/>
            </a:xfrm>
          </p:grpSpPr>
          <p:sp>
            <p:nvSpPr>
              <p:cNvPr id="3642" name="Google Shape;3642;p4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43" name="Google Shape;3643;p4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644" name="Google Shape;3644;p40"/>
            <p:cNvGrpSpPr/>
            <p:nvPr/>
          </p:nvGrpSpPr>
          <p:grpSpPr>
            <a:xfrm>
              <a:off x="1348050" y="3372825"/>
              <a:ext cx="1720425" cy="1005900"/>
              <a:chOff x="1348050" y="3372825"/>
              <a:chExt cx="1720425" cy="1005900"/>
            </a:xfrm>
          </p:grpSpPr>
          <p:sp>
            <p:nvSpPr>
              <p:cNvPr id="3645" name="Google Shape;3645;p4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46" name="Google Shape;3646;p4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47" name="Google Shape;3647;p4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48" name="Google Shape;3648;p4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649" name="Google Shape;3649;p4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650" name="Google Shape;3650;p40"/>
            <p:cNvGrpSpPr/>
            <p:nvPr/>
          </p:nvGrpSpPr>
          <p:grpSpPr>
            <a:xfrm>
              <a:off x="1455707" y="3731058"/>
              <a:ext cx="1491150" cy="417657"/>
              <a:chOff x="1455707" y="3731058"/>
              <a:chExt cx="1491150" cy="417657"/>
            </a:xfrm>
          </p:grpSpPr>
          <p:grpSp>
            <p:nvGrpSpPr>
              <p:cNvPr id="3651" name="Google Shape;3651;p40"/>
              <p:cNvGrpSpPr/>
              <p:nvPr/>
            </p:nvGrpSpPr>
            <p:grpSpPr>
              <a:xfrm>
                <a:off x="1472938" y="3745828"/>
                <a:ext cx="72126" cy="53788"/>
                <a:chOff x="1472938" y="3745828"/>
                <a:chExt cx="72126" cy="53788"/>
              </a:xfrm>
            </p:grpSpPr>
            <p:sp>
              <p:nvSpPr>
                <p:cNvPr id="3652" name="Google Shape;3652;p4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40"/>
              <p:cNvGrpSpPr/>
              <p:nvPr/>
            </p:nvGrpSpPr>
            <p:grpSpPr>
              <a:xfrm>
                <a:off x="1819181" y="4089633"/>
                <a:ext cx="72126" cy="53788"/>
                <a:chOff x="1819181" y="4089633"/>
                <a:chExt cx="72126" cy="53788"/>
              </a:xfrm>
            </p:grpSpPr>
            <p:sp>
              <p:nvSpPr>
                <p:cNvPr id="3655" name="Google Shape;3655;p4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7" name="Google Shape;3657;p40"/>
              <p:cNvGrpSpPr/>
              <p:nvPr/>
            </p:nvGrpSpPr>
            <p:grpSpPr>
              <a:xfrm>
                <a:off x="1455707" y="4084171"/>
                <a:ext cx="64321" cy="64544"/>
                <a:chOff x="1455707" y="4084171"/>
                <a:chExt cx="64321" cy="64544"/>
              </a:xfrm>
            </p:grpSpPr>
            <p:sp>
              <p:nvSpPr>
                <p:cNvPr id="3658" name="Google Shape;3658;p4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0" name="Google Shape;3660;p40"/>
              <p:cNvGrpSpPr/>
              <p:nvPr/>
            </p:nvGrpSpPr>
            <p:grpSpPr>
              <a:xfrm>
                <a:off x="1818610" y="3731058"/>
                <a:ext cx="64321" cy="64544"/>
                <a:chOff x="1818610" y="3731058"/>
                <a:chExt cx="64321" cy="64544"/>
              </a:xfrm>
            </p:grpSpPr>
            <p:sp>
              <p:nvSpPr>
                <p:cNvPr id="3661" name="Google Shape;3661;p4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3" name="Google Shape;3663;p40"/>
              <p:cNvGrpSpPr/>
              <p:nvPr/>
            </p:nvGrpSpPr>
            <p:grpSpPr>
              <a:xfrm>
                <a:off x="2172491" y="4089633"/>
                <a:ext cx="72126" cy="53788"/>
                <a:chOff x="2172491" y="4089633"/>
                <a:chExt cx="72126" cy="53788"/>
              </a:xfrm>
            </p:grpSpPr>
            <p:sp>
              <p:nvSpPr>
                <p:cNvPr id="3664" name="Google Shape;3664;p4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40"/>
              <p:cNvGrpSpPr/>
              <p:nvPr/>
            </p:nvGrpSpPr>
            <p:grpSpPr>
              <a:xfrm>
                <a:off x="2171920" y="3731058"/>
                <a:ext cx="64321" cy="64544"/>
                <a:chOff x="2171920" y="3731058"/>
                <a:chExt cx="64321" cy="64544"/>
              </a:xfrm>
            </p:grpSpPr>
            <p:sp>
              <p:nvSpPr>
                <p:cNvPr id="3667" name="Google Shape;3667;p4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40"/>
              <p:cNvGrpSpPr/>
              <p:nvPr/>
            </p:nvGrpSpPr>
            <p:grpSpPr>
              <a:xfrm>
                <a:off x="2874730" y="3745828"/>
                <a:ext cx="72126" cy="53788"/>
                <a:chOff x="2874730" y="3745828"/>
                <a:chExt cx="72126" cy="53788"/>
              </a:xfrm>
            </p:grpSpPr>
            <p:sp>
              <p:nvSpPr>
                <p:cNvPr id="3670" name="Google Shape;3670;p4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2" name="Google Shape;3672;p40"/>
              <p:cNvGrpSpPr/>
              <p:nvPr/>
            </p:nvGrpSpPr>
            <p:grpSpPr>
              <a:xfrm>
                <a:off x="2878589" y="4081481"/>
                <a:ext cx="64321" cy="64544"/>
                <a:chOff x="2878589" y="4081481"/>
                <a:chExt cx="64321" cy="64544"/>
              </a:xfrm>
            </p:grpSpPr>
            <p:sp>
              <p:nvSpPr>
                <p:cNvPr id="3673" name="Google Shape;3673;p4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5" name="Google Shape;3675;p40"/>
              <p:cNvGrpSpPr/>
              <p:nvPr/>
            </p:nvGrpSpPr>
            <p:grpSpPr>
              <a:xfrm>
                <a:off x="2525796" y="4089633"/>
                <a:ext cx="72126" cy="53788"/>
                <a:chOff x="2525796" y="4089633"/>
                <a:chExt cx="72126" cy="53788"/>
              </a:xfrm>
            </p:grpSpPr>
            <p:sp>
              <p:nvSpPr>
                <p:cNvPr id="3676" name="Google Shape;3676;p4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40"/>
              <p:cNvGrpSpPr/>
              <p:nvPr/>
            </p:nvGrpSpPr>
            <p:grpSpPr>
              <a:xfrm>
                <a:off x="2525225" y="3731058"/>
                <a:ext cx="64321" cy="64544"/>
                <a:chOff x="2525225" y="3731058"/>
                <a:chExt cx="64321" cy="64544"/>
              </a:xfrm>
            </p:grpSpPr>
            <p:sp>
              <p:nvSpPr>
                <p:cNvPr id="3679" name="Google Shape;3679;p4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161B1-5346-D973-9F1D-012170C2030C}"/>
              </a:ext>
            </a:extLst>
          </p:cNvPr>
          <p:cNvSpPr>
            <a:spLocks noGrp="1"/>
          </p:cNvSpPr>
          <p:nvPr>
            <p:ph type="title"/>
          </p:nvPr>
        </p:nvSpPr>
        <p:spPr/>
        <p:txBody>
          <a:bodyPr/>
          <a:lstStyle/>
          <a:p>
            <a:r>
              <a:rPr lang="en-US" dirty="0"/>
              <a:t>Daftar Isi</a:t>
            </a:r>
            <a:endParaRPr lang="en-ID" dirty="0"/>
          </a:p>
        </p:txBody>
      </p:sp>
      <p:sp>
        <p:nvSpPr>
          <p:cNvPr id="3" name="TextBox 2">
            <a:extLst>
              <a:ext uri="{FF2B5EF4-FFF2-40B4-BE49-F238E27FC236}">
                <a16:creationId xmlns:a16="http://schemas.microsoft.com/office/drawing/2014/main" id="{20CCFF5D-54A3-6354-378B-BEC352F67843}"/>
              </a:ext>
            </a:extLst>
          </p:cNvPr>
          <p:cNvSpPr txBox="1"/>
          <p:nvPr/>
        </p:nvSpPr>
        <p:spPr>
          <a:xfrm>
            <a:off x="1091842" y="1366324"/>
            <a:ext cx="396262" cy="584775"/>
          </a:xfrm>
          <a:prstGeom prst="rect">
            <a:avLst/>
          </a:prstGeom>
          <a:noFill/>
        </p:spPr>
        <p:txBody>
          <a:bodyPr wrap="none" rtlCol="0">
            <a:spAutoFit/>
          </a:bodyPr>
          <a:lstStyle/>
          <a:p>
            <a:r>
              <a:rPr lang="en-US" sz="3200" b="1" dirty="0">
                <a:solidFill>
                  <a:schemeClr val="tx2"/>
                </a:solidFill>
                <a:latin typeface="Golos Text" panose="020B0503020202020204" pitchFamily="34" charset="0"/>
                <a:cs typeface="Golos Text" panose="020B0503020202020204" pitchFamily="34" charset="0"/>
              </a:rPr>
              <a:t>1</a:t>
            </a:r>
            <a:endParaRPr lang="en-ID" sz="3200" b="1" dirty="0">
              <a:solidFill>
                <a:schemeClr val="tx2"/>
              </a:solidFill>
              <a:latin typeface="Golos Text" panose="020B0503020202020204" pitchFamily="34" charset="0"/>
              <a:cs typeface="Golos Text" panose="020B0503020202020204" pitchFamily="34" charset="0"/>
            </a:endParaRPr>
          </a:p>
        </p:txBody>
      </p:sp>
      <p:sp>
        <p:nvSpPr>
          <p:cNvPr id="4" name="TextBox 3">
            <a:extLst>
              <a:ext uri="{FF2B5EF4-FFF2-40B4-BE49-F238E27FC236}">
                <a16:creationId xmlns:a16="http://schemas.microsoft.com/office/drawing/2014/main" id="{BC7A17DB-12D6-BAF4-56BD-6330C8DB9E6C}"/>
              </a:ext>
            </a:extLst>
          </p:cNvPr>
          <p:cNvSpPr txBox="1"/>
          <p:nvPr/>
        </p:nvSpPr>
        <p:spPr>
          <a:xfrm>
            <a:off x="1091842" y="1944940"/>
            <a:ext cx="434734" cy="584775"/>
          </a:xfrm>
          <a:prstGeom prst="rect">
            <a:avLst/>
          </a:prstGeom>
          <a:noFill/>
        </p:spPr>
        <p:txBody>
          <a:bodyPr wrap="none" rtlCol="0">
            <a:spAutoFit/>
          </a:bodyPr>
          <a:lstStyle/>
          <a:p>
            <a:r>
              <a:rPr lang="en-US" sz="3200" b="1" dirty="0">
                <a:solidFill>
                  <a:schemeClr val="tx2"/>
                </a:solidFill>
                <a:latin typeface="Golos Text" panose="020B0503020202020204" pitchFamily="34" charset="0"/>
                <a:cs typeface="Golos Text" panose="020B0503020202020204" pitchFamily="34" charset="0"/>
              </a:rPr>
              <a:t>2</a:t>
            </a:r>
            <a:endParaRPr lang="en-ID" sz="3200" b="1" dirty="0">
              <a:solidFill>
                <a:schemeClr val="tx2"/>
              </a:solidFill>
              <a:latin typeface="Golos Text" panose="020B0503020202020204" pitchFamily="34" charset="0"/>
              <a:cs typeface="Golos Text" panose="020B0503020202020204" pitchFamily="34" charset="0"/>
            </a:endParaRPr>
          </a:p>
        </p:txBody>
      </p:sp>
      <p:sp>
        <p:nvSpPr>
          <p:cNvPr id="5" name="TextBox 4">
            <a:extLst>
              <a:ext uri="{FF2B5EF4-FFF2-40B4-BE49-F238E27FC236}">
                <a16:creationId xmlns:a16="http://schemas.microsoft.com/office/drawing/2014/main" id="{05F553DA-CD35-0CE0-CE8E-36F7F4657B24}"/>
              </a:ext>
            </a:extLst>
          </p:cNvPr>
          <p:cNvSpPr txBox="1"/>
          <p:nvPr/>
        </p:nvSpPr>
        <p:spPr>
          <a:xfrm>
            <a:off x="1091842" y="2523556"/>
            <a:ext cx="434734" cy="584775"/>
          </a:xfrm>
          <a:prstGeom prst="rect">
            <a:avLst/>
          </a:prstGeom>
          <a:noFill/>
        </p:spPr>
        <p:txBody>
          <a:bodyPr wrap="none" rtlCol="0">
            <a:spAutoFit/>
          </a:bodyPr>
          <a:lstStyle/>
          <a:p>
            <a:r>
              <a:rPr lang="en-US" sz="3200" b="1" dirty="0">
                <a:solidFill>
                  <a:schemeClr val="tx2"/>
                </a:solidFill>
                <a:latin typeface="Golos Text" panose="020B0503020202020204" pitchFamily="34" charset="0"/>
                <a:cs typeface="Golos Text" panose="020B0503020202020204" pitchFamily="34" charset="0"/>
              </a:rPr>
              <a:t>3</a:t>
            </a:r>
            <a:endParaRPr lang="en-ID" sz="3200" b="1" dirty="0">
              <a:solidFill>
                <a:schemeClr val="tx2"/>
              </a:solidFill>
              <a:latin typeface="Golos Text" panose="020B0503020202020204" pitchFamily="34" charset="0"/>
              <a:cs typeface="Golos Text" panose="020B0503020202020204" pitchFamily="34" charset="0"/>
            </a:endParaRPr>
          </a:p>
        </p:txBody>
      </p:sp>
      <p:sp>
        <p:nvSpPr>
          <p:cNvPr id="6" name="TextBox 5">
            <a:extLst>
              <a:ext uri="{FF2B5EF4-FFF2-40B4-BE49-F238E27FC236}">
                <a16:creationId xmlns:a16="http://schemas.microsoft.com/office/drawing/2014/main" id="{E5F4C7DE-3BFF-2B0D-5DB8-3D0F19D7A652}"/>
              </a:ext>
            </a:extLst>
          </p:cNvPr>
          <p:cNvSpPr txBox="1"/>
          <p:nvPr/>
        </p:nvSpPr>
        <p:spPr>
          <a:xfrm>
            <a:off x="1091842" y="3102172"/>
            <a:ext cx="441146" cy="584775"/>
          </a:xfrm>
          <a:prstGeom prst="rect">
            <a:avLst/>
          </a:prstGeom>
          <a:noFill/>
        </p:spPr>
        <p:txBody>
          <a:bodyPr wrap="none" rtlCol="0">
            <a:spAutoFit/>
          </a:bodyPr>
          <a:lstStyle/>
          <a:p>
            <a:r>
              <a:rPr lang="en-US" sz="3200" b="1" dirty="0">
                <a:solidFill>
                  <a:schemeClr val="tx2"/>
                </a:solidFill>
                <a:latin typeface="Golos Text" panose="020B0503020202020204" pitchFamily="34" charset="0"/>
                <a:cs typeface="Golos Text" panose="020B0503020202020204" pitchFamily="34" charset="0"/>
              </a:rPr>
              <a:t>4</a:t>
            </a:r>
            <a:endParaRPr lang="en-ID" sz="3200" b="1" dirty="0">
              <a:solidFill>
                <a:schemeClr val="tx2"/>
              </a:solidFill>
              <a:latin typeface="Golos Text" panose="020B0503020202020204" pitchFamily="34" charset="0"/>
              <a:cs typeface="Golos Text" panose="020B0503020202020204" pitchFamily="34" charset="0"/>
            </a:endParaRPr>
          </a:p>
        </p:txBody>
      </p:sp>
      <p:sp>
        <p:nvSpPr>
          <p:cNvPr id="7" name="TextBox 6">
            <a:extLst>
              <a:ext uri="{FF2B5EF4-FFF2-40B4-BE49-F238E27FC236}">
                <a16:creationId xmlns:a16="http://schemas.microsoft.com/office/drawing/2014/main" id="{AADA0681-03C8-0FFD-690B-98548535E832}"/>
              </a:ext>
            </a:extLst>
          </p:cNvPr>
          <p:cNvSpPr txBox="1"/>
          <p:nvPr/>
        </p:nvSpPr>
        <p:spPr>
          <a:xfrm>
            <a:off x="1091842" y="3680787"/>
            <a:ext cx="434734" cy="584775"/>
          </a:xfrm>
          <a:prstGeom prst="rect">
            <a:avLst/>
          </a:prstGeom>
          <a:noFill/>
        </p:spPr>
        <p:txBody>
          <a:bodyPr wrap="none" rtlCol="0">
            <a:spAutoFit/>
          </a:bodyPr>
          <a:lstStyle/>
          <a:p>
            <a:r>
              <a:rPr lang="en-US" sz="3200" b="1" dirty="0">
                <a:solidFill>
                  <a:schemeClr val="tx2"/>
                </a:solidFill>
                <a:latin typeface="Golos Text" panose="020B0503020202020204" pitchFamily="34" charset="0"/>
                <a:cs typeface="Golos Text" panose="020B0503020202020204" pitchFamily="34" charset="0"/>
              </a:rPr>
              <a:t>5</a:t>
            </a:r>
            <a:endParaRPr lang="en-ID" sz="3200" b="1" dirty="0">
              <a:solidFill>
                <a:schemeClr val="tx2"/>
              </a:solidFill>
              <a:latin typeface="Golos Text" panose="020B0503020202020204" pitchFamily="34" charset="0"/>
              <a:cs typeface="Golos Text" panose="020B0503020202020204" pitchFamily="34" charset="0"/>
            </a:endParaRPr>
          </a:p>
        </p:txBody>
      </p:sp>
      <p:sp>
        <p:nvSpPr>
          <p:cNvPr id="9" name="TextBox 8">
            <a:extLst>
              <a:ext uri="{FF2B5EF4-FFF2-40B4-BE49-F238E27FC236}">
                <a16:creationId xmlns:a16="http://schemas.microsoft.com/office/drawing/2014/main" id="{80976E42-3B68-BE10-F53E-99EBBF682AB3}"/>
              </a:ext>
            </a:extLst>
          </p:cNvPr>
          <p:cNvSpPr txBox="1"/>
          <p:nvPr/>
        </p:nvSpPr>
        <p:spPr>
          <a:xfrm>
            <a:off x="1649927" y="1427878"/>
            <a:ext cx="2137124" cy="461665"/>
          </a:xfrm>
          <a:prstGeom prst="rect">
            <a:avLst/>
          </a:prstGeom>
          <a:noFill/>
        </p:spPr>
        <p:txBody>
          <a:bodyPr wrap="none" rtlCol="0">
            <a:spAutoFit/>
          </a:bodyPr>
          <a:lstStyle/>
          <a:p>
            <a:r>
              <a:rPr lang="en-US" sz="2400" dirty="0" err="1">
                <a:solidFill>
                  <a:schemeClr val="tx1"/>
                </a:solidFill>
                <a:latin typeface="Golos Text" panose="020B0503020202020204" pitchFamily="34" charset="0"/>
                <a:cs typeface="Golos Text" panose="020B0503020202020204" pitchFamily="34" charset="0"/>
              </a:rPr>
              <a:t>Pendahuluan</a:t>
            </a:r>
            <a:endParaRPr lang="en-ID" sz="2400" dirty="0">
              <a:solidFill>
                <a:schemeClr val="tx1"/>
              </a:solidFill>
              <a:latin typeface="Golos Text" panose="020B0503020202020204" pitchFamily="34" charset="0"/>
              <a:cs typeface="Golos Text" panose="020B0503020202020204" pitchFamily="34" charset="0"/>
            </a:endParaRPr>
          </a:p>
        </p:txBody>
      </p:sp>
      <p:sp>
        <p:nvSpPr>
          <p:cNvPr id="10" name="TextBox 9">
            <a:extLst>
              <a:ext uri="{FF2B5EF4-FFF2-40B4-BE49-F238E27FC236}">
                <a16:creationId xmlns:a16="http://schemas.microsoft.com/office/drawing/2014/main" id="{4A8E909B-DA3E-A80B-0361-C5313CDC7DC6}"/>
              </a:ext>
            </a:extLst>
          </p:cNvPr>
          <p:cNvSpPr txBox="1"/>
          <p:nvPr/>
        </p:nvSpPr>
        <p:spPr>
          <a:xfrm>
            <a:off x="1649927" y="2006494"/>
            <a:ext cx="1861407" cy="461665"/>
          </a:xfrm>
          <a:prstGeom prst="rect">
            <a:avLst/>
          </a:prstGeom>
          <a:noFill/>
        </p:spPr>
        <p:txBody>
          <a:bodyPr wrap="none" rtlCol="0">
            <a:spAutoFit/>
          </a:bodyPr>
          <a:lstStyle/>
          <a:p>
            <a:r>
              <a:rPr lang="en-US" sz="2400" dirty="0">
                <a:solidFill>
                  <a:schemeClr val="tx1"/>
                </a:solidFill>
                <a:latin typeface="Golos Text" panose="020B0503020202020204" pitchFamily="34" charset="0"/>
                <a:cs typeface="Golos Text" panose="020B0503020202020204" pitchFamily="34" charset="0"/>
              </a:rPr>
              <a:t>Dasar </a:t>
            </a:r>
            <a:r>
              <a:rPr lang="en-US" sz="2400" dirty="0" err="1">
                <a:solidFill>
                  <a:schemeClr val="tx1"/>
                </a:solidFill>
                <a:latin typeface="Golos Text" panose="020B0503020202020204" pitchFamily="34" charset="0"/>
                <a:cs typeface="Golos Text" panose="020B0503020202020204" pitchFamily="34" charset="0"/>
              </a:rPr>
              <a:t>Teori</a:t>
            </a:r>
            <a:endParaRPr lang="en-ID" sz="2400" dirty="0">
              <a:solidFill>
                <a:schemeClr val="tx1"/>
              </a:solidFill>
              <a:latin typeface="Golos Text" panose="020B0503020202020204" pitchFamily="34" charset="0"/>
              <a:cs typeface="Golos Text" panose="020B0503020202020204" pitchFamily="34" charset="0"/>
            </a:endParaRPr>
          </a:p>
        </p:txBody>
      </p:sp>
      <p:sp>
        <p:nvSpPr>
          <p:cNvPr id="11" name="TextBox 10">
            <a:extLst>
              <a:ext uri="{FF2B5EF4-FFF2-40B4-BE49-F238E27FC236}">
                <a16:creationId xmlns:a16="http://schemas.microsoft.com/office/drawing/2014/main" id="{F36C1E67-037E-4446-94F0-DF63253457D6}"/>
              </a:ext>
            </a:extLst>
          </p:cNvPr>
          <p:cNvSpPr txBox="1"/>
          <p:nvPr/>
        </p:nvSpPr>
        <p:spPr>
          <a:xfrm>
            <a:off x="1649926" y="2585110"/>
            <a:ext cx="2872902" cy="461665"/>
          </a:xfrm>
          <a:prstGeom prst="rect">
            <a:avLst/>
          </a:prstGeom>
          <a:noFill/>
        </p:spPr>
        <p:txBody>
          <a:bodyPr wrap="none" rtlCol="0">
            <a:spAutoFit/>
          </a:bodyPr>
          <a:lstStyle/>
          <a:p>
            <a:r>
              <a:rPr lang="en-US" sz="2400" dirty="0" err="1">
                <a:solidFill>
                  <a:schemeClr val="tx1"/>
                </a:solidFill>
                <a:latin typeface="Golos Text" panose="020B0503020202020204" pitchFamily="34" charset="0"/>
                <a:cs typeface="Golos Text" panose="020B0503020202020204" pitchFamily="34" charset="0"/>
              </a:rPr>
              <a:t>Metode</a:t>
            </a:r>
            <a:r>
              <a:rPr lang="en-US" sz="2400" dirty="0">
                <a:solidFill>
                  <a:schemeClr val="tx1"/>
                </a:solidFill>
                <a:latin typeface="Golos Text" panose="020B0503020202020204" pitchFamily="34" charset="0"/>
                <a:cs typeface="Golos Text" panose="020B0503020202020204" pitchFamily="34" charset="0"/>
              </a:rPr>
              <a:t> </a:t>
            </a:r>
            <a:r>
              <a:rPr lang="en-US" sz="2400" dirty="0" err="1">
                <a:solidFill>
                  <a:schemeClr val="tx1"/>
                </a:solidFill>
                <a:latin typeface="Golos Text" panose="020B0503020202020204" pitchFamily="34" charset="0"/>
                <a:cs typeface="Golos Text" panose="020B0503020202020204" pitchFamily="34" charset="0"/>
              </a:rPr>
              <a:t>Penelitian</a:t>
            </a:r>
            <a:endParaRPr lang="en-ID" sz="2400" dirty="0">
              <a:solidFill>
                <a:schemeClr val="tx1"/>
              </a:solidFill>
              <a:latin typeface="Golos Text" panose="020B0503020202020204" pitchFamily="34" charset="0"/>
              <a:cs typeface="Golos Text" panose="020B0503020202020204" pitchFamily="34" charset="0"/>
            </a:endParaRPr>
          </a:p>
        </p:txBody>
      </p:sp>
      <p:sp>
        <p:nvSpPr>
          <p:cNvPr id="12" name="TextBox 11">
            <a:extLst>
              <a:ext uri="{FF2B5EF4-FFF2-40B4-BE49-F238E27FC236}">
                <a16:creationId xmlns:a16="http://schemas.microsoft.com/office/drawing/2014/main" id="{AB567535-653D-802F-A5BB-F97255D915FF}"/>
              </a:ext>
            </a:extLst>
          </p:cNvPr>
          <p:cNvSpPr txBox="1"/>
          <p:nvPr/>
        </p:nvSpPr>
        <p:spPr>
          <a:xfrm>
            <a:off x="1649926" y="3163726"/>
            <a:ext cx="3542958" cy="461665"/>
          </a:xfrm>
          <a:prstGeom prst="rect">
            <a:avLst/>
          </a:prstGeom>
          <a:noFill/>
        </p:spPr>
        <p:txBody>
          <a:bodyPr wrap="none" rtlCol="0">
            <a:spAutoFit/>
          </a:bodyPr>
          <a:lstStyle/>
          <a:p>
            <a:r>
              <a:rPr lang="en-US" sz="2400" dirty="0">
                <a:solidFill>
                  <a:schemeClr val="tx1"/>
                </a:solidFill>
                <a:latin typeface="Golos Text" panose="020B0503020202020204" pitchFamily="34" charset="0"/>
                <a:cs typeface="Golos Text" panose="020B0503020202020204" pitchFamily="34" charset="0"/>
              </a:rPr>
              <a:t>Hasil dan </a:t>
            </a:r>
            <a:r>
              <a:rPr lang="en-US" sz="2400" dirty="0" err="1">
                <a:solidFill>
                  <a:schemeClr val="tx1"/>
                </a:solidFill>
                <a:latin typeface="Golos Text" panose="020B0503020202020204" pitchFamily="34" charset="0"/>
                <a:cs typeface="Golos Text" panose="020B0503020202020204" pitchFamily="34" charset="0"/>
              </a:rPr>
              <a:t>Pembahasan</a:t>
            </a:r>
            <a:endParaRPr lang="en-ID" sz="2400" dirty="0">
              <a:solidFill>
                <a:schemeClr val="tx1"/>
              </a:solidFill>
              <a:latin typeface="Golos Text" panose="020B0503020202020204" pitchFamily="34" charset="0"/>
              <a:cs typeface="Golos Text" panose="020B0503020202020204" pitchFamily="34" charset="0"/>
            </a:endParaRPr>
          </a:p>
        </p:txBody>
      </p:sp>
      <p:sp>
        <p:nvSpPr>
          <p:cNvPr id="13" name="TextBox 12">
            <a:extLst>
              <a:ext uri="{FF2B5EF4-FFF2-40B4-BE49-F238E27FC236}">
                <a16:creationId xmlns:a16="http://schemas.microsoft.com/office/drawing/2014/main" id="{EF9C9450-A9F7-306C-183D-DB75168C7057}"/>
              </a:ext>
            </a:extLst>
          </p:cNvPr>
          <p:cNvSpPr txBox="1"/>
          <p:nvPr/>
        </p:nvSpPr>
        <p:spPr>
          <a:xfrm>
            <a:off x="1649926" y="3742342"/>
            <a:ext cx="1927131" cy="461665"/>
          </a:xfrm>
          <a:prstGeom prst="rect">
            <a:avLst/>
          </a:prstGeom>
          <a:noFill/>
        </p:spPr>
        <p:txBody>
          <a:bodyPr wrap="none" rtlCol="0">
            <a:spAutoFit/>
          </a:bodyPr>
          <a:lstStyle/>
          <a:p>
            <a:r>
              <a:rPr lang="en-US" sz="2400" dirty="0">
                <a:solidFill>
                  <a:schemeClr val="tx1"/>
                </a:solidFill>
                <a:latin typeface="Golos Text" panose="020B0503020202020204" pitchFamily="34" charset="0"/>
                <a:cs typeface="Golos Text" panose="020B0503020202020204" pitchFamily="34" charset="0"/>
              </a:rPr>
              <a:t>Kesimpulan</a:t>
            </a:r>
            <a:endParaRPr lang="en-ID" sz="2400" dirty="0">
              <a:solidFill>
                <a:schemeClr val="tx1"/>
              </a:solidFill>
              <a:latin typeface="Golos Text" panose="020B0503020202020204" pitchFamily="34" charset="0"/>
              <a:cs typeface="Golos Text" panose="020B0503020202020204" pitchFamily="34" charset="0"/>
            </a:endParaRPr>
          </a:p>
        </p:txBody>
      </p:sp>
      <p:sp>
        <p:nvSpPr>
          <p:cNvPr id="14" name="TextBox 13">
            <a:extLst>
              <a:ext uri="{FF2B5EF4-FFF2-40B4-BE49-F238E27FC236}">
                <a16:creationId xmlns:a16="http://schemas.microsoft.com/office/drawing/2014/main" id="{98CAF4CE-F5BA-4CAE-191C-77CD5A6762D7}"/>
              </a:ext>
            </a:extLst>
          </p:cNvPr>
          <p:cNvSpPr txBox="1"/>
          <p:nvPr/>
        </p:nvSpPr>
        <p:spPr>
          <a:xfrm>
            <a:off x="670955" y="4452907"/>
            <a:ext cx="3819349" cy="600164"/>
          </a:xfrm>
          <a:prstGeom prst="rect">
            <a:avLst/>
          </a:prstGeom>
          <a:noFill/>
        </p:spPr>
        <p:txBody>
          <a:bodyPr wrap="square" rtlCol="0">
            <a:spAutoFit/>
          </a:bodyPr>
          <a:lstStyle/>
          <a:p>
            <a:r>
              <a:rPr lang="en-US" sz="1100" dirty="0">
                <a:solidFill>
                  <a:schemeClr val="tx1"/>
                </a:solidFill>
                <a:latin typeface="Poppins Medium" panose="00000600000000000000" pitchFamily="2" charset="0"/>
                <a:cs typeface="Poppins Medium" panose="00000600000000000000" pitchFamily="2" charset="0"/>
              </a:rPr>
              <a:t>UNIVERSITAS DIPONEGORO</a:t>
            </a:r>
          </a:p>
          <a:p>
            <a:r>
              <a:rPr lang="en-US" sz="1100" dirty="0">
                <a:solidFill>
                  <a:schemeClr val="tx1"/>
                </a:solidFill>
                <a:latin typeface="Poppins Medium" panose="00000600000000000000" pitchFamily="2" charset="0"/>
                <a:cs typeface="Poppins Medium" panose="00000600000000000000" pitchFamily="2" charset="0"/>
              </a:rPr>
              <a:t>FAKULTAS SAINS DAN MATEMATIKA</a:t>
            </a:r>
          </a:p>
          <a:p>
            <a:r>
              <a:rPr lang="en-US" sz="1100" dirty="0">
                <a:solidFill>
                  <a:schemeClr val="tx1"/>
                </a:solidFill>
                <a:latin typeface="Poppins Medium" panose="00000600000000000000" pitchFamily="2" charset="0"/>
                <a:cs typeface="Poppins Medium" panose="00000600000000000000" pitchFamily="2" charset="0"/>
              </a:rPr>
              <a:t>DEPARTEMEN FISIKA</a:t>
            </a:r>
          </a:p>
        </p:txBody>
      </p:sp>
      <p:pic>
        <p:nvPicPr>
          <p:cNvPr id="15" name="!!logoundip">
            <a:extLst>
              <a:ext uri="{FF2B5EF4-FFF2-40B4-BE49-F238E27FC236}">
                <a16:creationId xmlns:a16="http://schemas.microsoft.com/office/drawing/2014/main" id="{699E685D-4FBE-A814-0CE3-8B556A26C71B}"/>
              </a:ext>
            </a:extLst>
          </p:cNvPr>
          <p:cNvPicPr>
            <a:picLocks noChangeAspect="1"/>
          </p:cNvPicPr>
          <p:nvPr/>
        </p:nvPicPr>
        <p:blipFill rotWithShape="1">
          <a:blip r:embed="rId2">
            <a:extLst>
              <a:ext uri="{28A0092B-C50C-407E-A947-70E740481C1C}">
                <a14:useLocalDpi xmlns:a14="http://schemas.microsoft.com/office/drawing/2010/main" val="0"/>
              </a:ext>
            </a:extLst>
          </a:blip>
          <a:srcRect l="24738" t="14706" r="24408" b="15033"/>
          <a:stretch/>
        </p:blipFill>
        <p:spPr>
          <a:xfrm>
            <a:off x="83749" y="4452907"/>
            <a:ext cx="587206" cy="576000"/>
          </a:xfrm>
          <a:prstGeom prst="rect">
            <a:avLst/>
          </a:prstGeom>
        </p:spPr>
      </p:pic>
    </p:spTree>
    <p:extLst>
      <p:ext uri="{BB962C8B-B14F-4D97-AF65-F5344CB8AC3E}">
        <p14:creationId xmlns:p14="http://schemas.microsoft.com/office/powerpoint/2010/main" val="27375127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84"/>
        <p:cNvGrpSpPr/>
        <p:nvPr/>
      </p:nvGrpSpPr>
      <p:grpSpPr>
        <a:xfrm>
          <a:off x="0" y="0"/>
          <a:ext cx="0" cy="0"/>
          <a:chOff x="0" y="0"/>
          <a:chExt cx="0" cy="0"/>
        </a:xfrm>
      </p:grpSpPr>
      <p:grpSp>
        <p:nvGrpSpPr>
          <p:cNvPr id="3685" name="Google Shape;3685;p41"/>
          <p:cNvGrpSpPr/>
          <p:nvPr/>
        </p:nvGrpSpPr>
        <p:grpSpPr>
          <a:xfrm>
            <a:off x="5780153" y="1859606"/>
            <a:ext cx="671400" cy="674856"/>
            <a:chOff x="5780148" y="1859605"/>
            <a:chExt cx="671400" cy="674856"/>
          </a:xfrm>
        </p:grpSpPr>
        <p:sp>
          <p:nvSpPr>
            <p:cNvPr id="3686" name="Google Shape;3686;p41"/>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1"/>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1"/>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1"/>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1"/>
          <p:cNvGrpSpPr/>
          <p:nvPr/>
        </p:nvGrpSpPr>
        <p:grpSpPr>
          <a:xfrm>
            <a:off x="716996" y="971307"/>
            <a:ext cx="845921" cy="690752"/>
            <a:chOff x="732428" y="1198513"/>
            <a:chExt cx="845921" cy="690752"/>
          </a:xfrm>
        </p:grpSpPr>
        <p:grpSp>
          <p:nvGrpSpPr>
            <p:cNvPr id="3691" name="Google Shape;3691;p41"/>
            <p:cNvGrpSpPr/>
            <p:nvPr/>
          </p:nvGrpSpPr>
          <p:grpSpPr>
            <a:xfrm>
              <a:off x="823030" y="1198513"/>
              <a:ext cx="755319" cy="690752"/>
              <a:chOff x="823030" y="1198513"/>
              <a:chExt cx="755319" cy="690752"/>
            </a:xfrm>
          </p:grpSpPr>
          <p:sp>
            <p:nvSpPr>
              <p:cNvPr id="3692" name="Google Shape;3692;p4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41"/>
            <p:cNvGrpSpPr/>
            <p:nvPr/>
          </p:nvGrpSpPr>
          <p:grpSpPr>
            <a:xfrm>
              <a:off x="732428" y="1239937"/>
              <a:ext cx="739912" cy="607886"/>
              <a:chOff x="732428" y="1239937"/>
              <a:chExt cx="739912" cy="607886"/>
            </a:xfrm>
          </p:grpSpPr>
          <p:sp>
            <p:nvSpPr>
              <p:cNvPr id="3695" name="Google Shape;3695;p4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7" name="Google Shape;3697;p41"/>
            <p:cNvGrpSpPr/>
            <p:nvPr/>
          </p:nvGrpSpPr>
          <p:grpSpPr>
            <a:xfrm>
              <a:off x="732428" y="1277018"/>
              <a:ext cx="702832" cy="533758"/>
              <a:chOff x="732428" y="1277018"/>
              <a:chExt cx="702832" cy="533758"/>
            </a:xfrm>
          </p:grpSpPr>
          <p:sp>
            <p:nvSpPr>
              <p:cNvPr id="3698" name="Google Shape;3698;p4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0" name="Google Shape;3700;p41"/>
            <p:cNvGrpSpPr/>
            <p:nvPr/>
          </p:nvGrpSpPr>
          <p:grpSpPr>
            <a:xfrm>
              <a:off x="931170" y="1306653"/>
              <a:ext cx="647179" cy="474455"/>
              <a:chOff x="931170" y="1306653"/>
              <a:chExt cx="647179" cy="474455"/>
            </a:xfrm>
          </p:grpSpPr>
          <p:sp>
            <p:nvSpPr>
              <p:cNvPr id="3701" name="Google Shape;3701;p4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3" name="Google Shape;3703;p4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41"/>
          <p:cNvGrpSpPr/>
          <p:nvPr/>
        </p:nvGrpSpPr>
        <p:grpSpPr>
          <a:xfrm>
            <a:off x="3948605" y="971313"/>
            <a:ext cx="634656" cy="699982"/>
            <a:chOff x="5985650" y="2860025"/>
            <a:chExt cx="1396075" cy="1539775"/>
          </a:xfrm>
        </p:grpSpPr>
        <p:sp>
          <p:nvSpPr>
            <p:cNvPr id="3705" name="Google Shape;3705;p4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41"/>
          <p:cNvGrpSpPr/>
          <p:nvPr/>
        </p:nvGrpSpPr>
        <p:grpSpPr>
          <a:xfrm>
            <a:off x="4704254" y="971307"/>
            <a:ext cx="725845" cy="699975"/>
            <a:chOff x="4249973" y="1201875"/>
            <a:chExt cx="1958568" cy="1888762"/>
          </a:xfrm>
        </p:grpSpPr>
        <p:sp>
          <p:nvSpPr>
            <p:cNvPr id="3738" name="Google Shape;3738;p4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9" name="Google Shape;3739;p41"/>
            <p:cNvGrpSpPr/>
            <p:nvPr/>
          </p:nvGrpSpPr>
          <p:grpSpPr>
            <a:xfrm>
              <a:off x="5853086" y="1789142"/>
              <a:ext cx="355454" cy="1048099"/>
              <a:chOff x="5576108" y="2016725"/>
              <a:chExt cx="565200" cy="1666560"/>
            </a:xfrm>
          </p:grpSpPr>
          <p:sp>
            <p:nvSpPr>
              <p:cNvPr id="3740" name="Google Shape;3740;p4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41" name="Google Shape;3741;p4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1"/>
            <p:cNvGrpSpPr/>
            <p:nvPr/>
          </p:nvGrpSpPr>
          <p:grpSpPr>
            <a:xfrm>
              <a:off x="4869455" y="2691676"/>
              <a:ext cx="1013897" cy="398961"/>
              <a:chOff x="4012057" y="3451825"/>
              <a:chExt cx="1612175" cy="634379"/>
            </a:xfrm>
          </p:grpSpPr>
          <p:sp>
            <p:nvSpPr>
              <p:cNvPr id="3743" name="Google Shape;3743;p4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44" name="Google Shape;3744;p4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41"/>
            <p:cNvGrpSpPr/>
            <p:nvPr/>
          </p:nvGrpSpPr>
          <p:grpSpPr>
            <a:xfrm>
              <a:off x="4276937" y="2155961"/>
              <a:ext cx="651965" cy="891358"/>
              <a:chOff x="3069908" y="2599997"/>
              <a:chExt cx="1036675" cy="1417328"/>
            </a:xfrm>
          </p:grpSpPr>
          <p:sp>
            <p:nvSpPr>
              <p:cNvPr id="3746" name="Google Shape;3746;p4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47" name="Google Shape;3747;p4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41"/>
            <p:cNvGrpSpPr/>
            <p:nvPr/>
          </p:nvGrpSpPr>
          <p:grpSpPr>
            <a:xfrm>
              <a:off x="5054918" y="1201875"/>
              <a:ext cx="999548" cy="602711"/>
              <a:chOff x="4306958" y="1082925"/>
              <a:chExt cx="1589359" cy="958358"/>
            </a:xfrm>
          </p:grpSpPr>
          <p:sp>
            <p:nvSpPr>
              <p:cNvPr id="3749" name="Google Shape;3749;p4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50" name="Google Shape;3750;p4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41"/>
            <p:cNvGrpSpPr/>
            <p:nvPr/>
          </p:nvGrpSpPr>
          <p:grpSpPr>
            <a:xfrm>
              <a:off x="4249973" y="1303451"/>
              <a:ext cx="799317" cy="841334"/>
              <a:chOff x="3027033" y="1244439"/>
              <a:chExt cx="1270977" cy="1337786"/>
            </a:xfrm>
          </p:grpSpPr>
          <p:sp>
            <p:nvSpPr>
              <p:cNvPr id="3752" name="Google Shape;3752;p4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753" name="Google Shape;3753;p4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54" name="Google Shape;3754;p41"/>
          <p:cNvGrpSpPr/>
          <p:nvPr/>
        </p:nvGrpSpPr>
        <p:grpSpPr>
          <a:xfrm>
            <a:off x="4057119" y="1858087"/>
            <a:ext cx="750769" cy="683784"/>
            <a:chOff x="4204684" y="2104422"/>
            <a:chExt cx="699822" cy="637382"/>
          </a:xfrm>
        </p:grpSpPr>
        <p:grpSp>
          <p:nvGrpSpPr>
            <p:cNvPr id="3755" name="Google Shape;3755;p41"/>
            <p:cNvGrpSpPr/>
            <p:nvPr/>
          </p:nvGrpSpPr>
          <p:grpSpPr>
            <a:xfrm>
              <a:off x="4204684" y="2430067"/>
              <a:ext cx="342957" cy="311738"/>
              <a:chOff x="4204684" y="2430067"/>
              <a:chExt cx="342957" cy="311738"/>
            </a:xfrm>
          </p:grpSpPr>
          <p:sp>
            <p:nvSpPr>
              <p:cNvPr id="3756" name="Google Shape;3756;p4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41"/>
            <p:cNvGrpSpPr/>
            <p:nvPr/>
          </p:nvGrpSpPr>
          <p:grpSpPr>
            <a:xfrm>
              <a:off x="4561586" y="2430067"/>
              <a:ext cx="342920" cy="311738"/>
              <a:chOff x="4561586" y="2430067"/>
              <a:chExt cx="342920" cy="311738"/>
            </a:xfrm>
          </p:grpSpPr>
          <p:sp>
            <p:nvSpPr>
              <p:cNvPr id="3759" name="Google Shape;3759;p4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1" name="Google Shape;3761;p41"/>
            <p:cNvGrpSpPr/>
            <p:nvPr/>
          </p:nvGrpSpPr>
          <p:grpSpPr>
            <a:xfrm>
              <a:off x="4561586" y="2104422"/>
              <a:ext cx="342920" cy="311738"/>
              <a:chOff x="4561586" y="2104422"/>
              <a:chExt cx="342920" cy="311738"/>
            </a:xfrm>
          </p:grpSpPr>
          <p:sp>
            <p:nvSpPr>
              <p:cNvPr id="3762" name="Google Shape;3762;p4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41"/>
            <p:cNvGrpSpPr/>
            <p:nvPr/>
          </p:nvGrpSpPr>
          <p:grpSpPr>
            <a:xfrm>
              <a:off x="4204684" y="2104422"/>
              <a:ext cx="342957" cy="311664"/>
              <a:chOff x="4204684" y="2104422"/>
              <a:chExt cx="342957" cy="311664"/>
            </a:xfrm>
          </p:grpSpPr>
          <p:sp>
            <p:nvSpPr>
              <p:cNvPr id="3765" name="Google Shape;3765;p4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7" name="Google Shape;3767;p41"/>
          <p:cNvGrpSpPr/>
          <p:nvPr/>
        </p:nvGrpSpPr>
        <p:grpSpPr>
          <a:xfrm>
            <a:off x="5521552" y="971301"/>
            <a:ext cx="660591" cy="688867"/>
            <a:chOff x="5830645" y="1267368"/>
            <a:chExt cx="530340" cy="553040"/>
          </a:xfrm>
        </p:grpSpPr>
        <p:sp>
          <p:nvSpPr>
            <p:cNvPr id="3768" name="Google Shape;3768;p4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9" name="Google Shape;3769;p41"/>
            <p:cNvGrpSpPr/>
            <p:nvPr/>
          </p:nvGrpSpPr>
          <p:grpSpPr>
            <a:xfrm>
              <a:off x="5830645" y="1267368"/>
              <a:ext cx="259743" cy="269909"/>
              <a:chOff x="5830645" y="1267368"/>
              <a:chExt cx="259743" cy="269909"/>
            </a:xfrm>
          </p:grpSpPr>
          <p:sp>
            <p:nvSpPr>
              <p:cNvPr id="3770" name="Google Shape;3770;p4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41"/>
            <p:cNvGrpSpPr/>
            <p:nvPr/>
          </p:nvGrpSpPr>
          <p:grpSpPr>
            <a:xfrm>
              <a:off x="6101293" y="1267368"/>
              <a:ext cx="259692" cy="269909"/>
              <a:chOff x="6101293" y="1267368"/>
              <a:chExt cx="259692" cy="269909"/>
            </a:xfrm>
          </p:grpSpPr>
          <p:sp>
            <p:nvSpPr>
              <p:cNvPr id="3773" name="Google Shape;3773;p4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5" name="Google Shape;3775;p41"/>
            <p:cNvGrpSpPr/>
            <p:nvPr/>
          </p:nvGrpSpPr>
          <p:grpSpPr>
            <a:xfrm>
              <a:off x="5830645" y="1550500"/>
              <a:ext cx="259692" cy="269909"/>
              <a:chOff x="5830645" y="1550500"/>
              <a:chExt cx="259692" cy="269909"/>
            </a:xfrm>
          </p:grpSpPr>
          <p:sp>
            <p:nvSpPr>
              <p:cNvPr id="3776" name="Google Shape;3776;p4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8" name="Google Shape;3778;p41"/>
            <p:cNvGrpSpPr/>
            <p:nvPr/>
          </p:nvGrpSpPr>
          <p:grpSpPr>
            <a:xfrm>
              <a:off x="6101293" y="1550500"/>
              <a:ext cx="259692" cy="269909"/>
              <a:chOff x="6101293" y="1550500"/>
              <a:chExt cx="259692" cy="269909"/>
            </a:xfrm>
          </p:grpSpPr>
          <p:sp>
            <p:nvSpPr>
              <p:cNvPr id="3779" name="Google Shape;3779;p4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1" name="Google Shape;3781;p41"/>
          <p:cNvGrpSpPr/>
          <p:nvPr/>
        </p:nvGrpSpPr>
        <p:grpSpPr>
          <a:xfrm>
            <a:off x="723705" y="1861761"/>
            <a:ext cx="697154" cy="679574"/>
            <a:chOff x="2679875" y="2361475"/>
            <a:chExt cx="780425" cy="760575"/>
          </a:xfrm>
        </p:grpSpPr>
        <p:sp>
          <p:nvSpPr>
            <p:cNvPr id="3782" name="Google Shape;3782;p4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41"/>
          <p:cNvGrpSpPr/>
          <p:nvPr/>
        </p:nvGrpSpPr>
        <p:grpSpPr>
          <a:xfrm>
            <a:off x="3122864" y="971353"/>
            <a:ext cx="735829" cy="684547"/>
            <a:chOff x="3351965" y="1148808"/>
            <a:chExt cx="750770" cy="698375"/>
          </a:xfrm>
        </p:grpSpPr>
        <p:grpSp>
          <p:nvGrpSpPr>
            <p:cNvPr id="3789" name="Google Shape;3789;p41"/>
            <p:cNvGrpSpPr/>
            <p:nvPr/>
          </p:nvGrpSpPr>
          <p:grpSpPr>
            <a:xfrm>
              <a:off x="3586796" y="1148808"/>
              <a:ext cx="294857" cy="286830"/>
              <a:chOff x="3750225" y="1774000"/>
              <a:chExt cx="149575" cy="145525"/>
            </a:xfrm>
          </p:grpSpPr>
          <p:sp>
            <p:nvSpPr>
              <p:cNvPr id="3790" name="Google Shape;3790;p4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41"/>
            <p:cNvGrpSpPr/>
            <p:nvPr/>
          </p:nvGrpSpPr>
          <p:grpSpPr>
            <a:xfrm>
              <a:off x="3779245" y="1375768"/>
              <a:ext cx="323490" cy="286978"/>
              <a:chOff x="3847850" y="1889150"/>
              <a:chExt cx="164100" cy="145600"/>
            </a:xfrm>
          </p:grpSpPr>
          <p:sp>
            <p:nvSpPr>
              <p:cNvPr id="3793" name="Google Shape;3793;p4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41"/>
            <p:cNvGrpSpPr/>
            <p:nvPr/>
          </p:nvGrpSpPr>
          <p:grpSpPr>
            <a:xfrm>
              <a:off x="3351965" y="1330435"/>
              <a:ext cx="295449" cy="285401"/>
              <a:chOff x="3631100" y="1866150"/>
              <a:chExt cx="149875" cy="144800"/>
            </a:xfrm>
          </p:grpSpPr>
          <p:sp>
            <p:nvSpPr>
              <p:cNvPr id="3796" name="Google Shape;3796;p4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8" name="Google Shape;3798;p41"/>
            <p:cNvGrpSpPr/>
            <p:nvPr/>
          </p:nvGrpSpPr>
          <p:grpSpPr>
            <a:xfrm>
              <a:off x="3548208" y="1560352"/>
              <a:ext cx="294808" cy="286830"/>
              <a:chOff x="3730650" y="1982800"/>
              <a:chExt cx="149550" cy="145525"/>
            </a:xfrm>
          </p:grpSpPr>
          <p:sp>
            <p:nvSpPr>
              <p:cNvPr id="3799" name="Google Shape;3799;p4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1" name="Google Shape;3801;p41"/>
          <p:cNvGrpSpPr/>
          <p:nvPr/>
        </p:nvGrpSpPr>
        <p:grpSpPr>
          <a:xfrm>
            <a:off x="7624517" y="971307"/>
            <a:ext cx="804565" cy="677795"/>
            <a:chOff x="7636443" y="1204988"/>
            <a:chExt cx="804565" cy="677795"/>
          </a:xfrm>
        </p:grpSpPr>
        <p:grpSp>
          <p:nvGrpSpPr>
            <p:cNvPr id="3802" name="Google Shape;3802;p41"/>
            <p:cNvGrpSpPr/>
            <p:nvPr/>
          </p:nvGrpSpPr>
          <p:grpSpPr>
            <a:xfrm>
              <a:off x="7636443" y="1509705"/>
              <a:ext cx="804565" cy="373078"/>
              <a:chOff x="7636443" y="1509705"/>
              <a:chExt cx="804565" cy="373078"/>
            </a:xfrm>
          </p:grpSpPr>
          <p:sp>
            <p:nvSpPr>
              <p:cNvPr id="3803" name="Google Shape;3803;p4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41"/>
            <p:cNvGrpSpPr/>
            <p:nvPr/>
          </p:nvGrpSpPr>
          <p:grpSpPr>
            <a:xfrm>
              <a:off x="7636443" y="1408133"/>
              <a:ext cx="804565" cy="373078"/>
              <a:chOff x="7636443" y="1408133"/>
              <a:chExt cx="804565" cy="373078"/>
            </a:xfrm>
          </p:grpSpPr>
          <p:sp>
            <p:nvSpPr>
              <p:cNvPr id="3806" name="Google Shape;3806;p4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41"/>
            <p:cNvGrpSpPr/>
            <p:nvPr/>
          </p:nvGrpSpPr>
          <p:grpSpPr>
            <a:xfrm>
              <a:off x="7636443" y="1306560"/>
              <a:ext cx="804565" cy="373078"/>
              <a:chOff x="7636443" y="1306560"/>
              <a:chExt cx="804565" cy="373078"/>
            </a:xfrm>
          </p:grpSpPr>
          <p:sp>
            <p:nvSpPr>
              <p:cNvPr id="3809" name="Google Shape;3809;p4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1"/>
            <p:cNvGrpSpPr/>
            <p:nvPr/>
          </p:nvGrpSpPr>
          <p:grpSpPr>
            <a:xfrm>
              <a:off x="7636443" y="1204988"/>
              <a:ext cx="804565" cy="373078"/>
              <a:chOff x="7636443" y="1204988"/>
              <a:chExt cx="804565" cy="373078"/>
            </a:xfrm>
          </p:grpSpPr>
          <p:sp>
            <p:nvSpPr>
              <p:cNvPr id="3812" name="Google Shape;3812;p4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14" name="Google Shape;3814;p41"/>
          <p:cNvGrpSpPr/>
          <p:nvPr/>
        </p:nvGrpSpPr>
        <p:grpSpPr>
          <a:xfrm>
            <a:off x="4963363" y="1878721"/>
            <a:ext cx="661339" cy="661188"/>
            <a:chOff x="3990000" y="975400"/>
            <a:chExt cx="3934200" cy="3933300"/>
          </a:xfrm>
        </p:grpSpPr>
        <p:sp>
          <p:nvSpPr>
            <p:cNvPr id="3815" name="Google Shape;3815;p4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1"/>
          <p:cNvGrpSpPr/>
          <p:nvPr/>
        </p:nvGrpSpPr>
        <p:grpSpPr>
          <a:xfrm>
            <a:off x="6607011" y="1857359"/>
            <a:ext cx="868881" cy="684241"/>
            <a:chOff x="6598259" y="2078634"/>
            <a:chExt cx="868881" cy="684241"/>
          </a:xfrm>
        </p:grpSpPr>
        <p:sp>
          <p:nvSpPr>
            <p:cNvPr id="3820" name="Google Shape;3820;p4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6" name="Google Shape;3826;p41"/>
            <p:cNvGrpSpPr/>
            <p:nvPr/>
          </p:nvGrpSpPr>
          <p:grpSpPr>
            <a:xfrm>
              <a:off x="6808175" y="2078634"/>
              <a:ext cx="452229" cy="684241"/>
              <a:chOff x="6808175" y="2078634"/>
              <a:chExt cx="452229" cy="684241"/>
            </a:xfrm>
          </p:grpSpPr>
          <p:sp>
            <p:nvSpPr>
              <p:cNvPr id="3827" name="Google Shape;3827;p4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3" name="Google Shape;3833;p41"/>
              <p:cNvGrpSpPr/>
              <p:nvPr/>
            </p:nvGrpSpPr>
            <p:grpSpPr>
              <a:xfrm>
                <a:off x="6821586" y="2078634"/>
                <a:ext cx="426871" cy="684241"/>
                <a:chOff x="6821586" y="2078634"/>
                <a:chExt cx="426871" cy="684241"/>
              </a:xfrm>
            </p:grpSpPr>
            <p:grpSp>
              <p:nvGrpSpPr>
                <p:cNvPr id="3834" name="Google Shape;3834;p41"/>
                <p:cNvGrpSpPr/>
                <p:nvPr/>
              </p:nvGrpSpPr>
              <p:grpSpPr>
                <a:xfrm>
                  <a:off x="6821586" y="2078634"/>
                  <a:ext cx="426871" cy="684241"/>
                  <a:chOff x="6821586" y="2078634"/>
                  <a:chExt cx="426871" cy="684241"/>
                </a:xfrm>
              </p:grpSpPr>
              <p:sp>
                <p:nvSpPr>
                  <p:cNvPr id="3835" name="Google Shape;3835;p4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4" name="Google Shape;3854;p4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60" name="Google Shape;3860;p41"/>
          <p:cNvGrpSpPr/>
          <p:nvPr/>
        </p:nvGrpSpPr>
        <p:grpSpPr>
          <a:xfrm>
            <a:off x="716994" y="3531369"/>
            <a:ext cx="1340789" cy="640830"/>
            <a:chOff x="238125" y="1151100"/>
            <a:chExt cx="7139450" cy="3412300"/>
          </a:xfrm>
        </p:grpSpPr>
        <p:sp>
          <p:nvSpPr>
            <p:cNvPr id="3861" name="Google Shape;3861;p4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41"/>
          <p:cNvGrpSpPr/>
          <p:nvPr/>
        </p:nvGrpSpPr>
        <p:grpSpPr>
          <a:xfrm>
            <a:off x="5584217" y="2734650"/>
            <a:ext cx="985357" cy="585764"/>
            <a:chOff x="5145061" y="2881789"/>
            <a:chExt cx="1107641" cy="658458"/>
          </a:xfrm>
        </p:grpSpPr>
        <p:grpSp>
          <p:nvGrpSpPr>
            <p:cNvPr id="3874" name="Google Shape;3874;p41"/>
            <p:cNvGrpSpPr/>
            <p:nvPr/>
          </p:nvGrpSpPr>
          <p:grpSpPr>
            <a:xfrm>
              <a:off x="5722989" y="3244587"/>
              <a:ext cx="529713" cy="295659"/>
              <a:chOff x="5722989" y="3244587"/>
              <a:chExt cx="529713" cy="295659"/>
            </a:xfrm>
          </p:grpSpPr>
          <p:sp>
            <p:nvSpPr>
              <p:cNvPr id="3875" name="Google Shape;3875;p4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76" name="Google Shape;3876;p4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77" name="Google Shape;3877;p41"/>
            <p:cNvGrpSpPr/>
            <p:nvPr/>
          </p:nvGrpSpPr>
          <p:grpSpPr>
            <a:xfrm>
              <a:off x="5145061" y="3244587"/>
              <a:ext cx="536807" cy="295659"/>
              <a:chOff x="5145061" y="3244587"/>
              <a:chExt cx="536807" cy="295659"/>
            </a:xfrm>
          </p:grpSpPr>
          <p:sp>
            <p:nvSpPr>
              <p:cNvPr id="3878" name="Google Shape;3878;p4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79" name="Google Shape;3879;p4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80" name="Google Shape;3880;p41"/>
            <p:cNvGrpSpPr/>
            <p:nvPr/>
          </p:nvGrpSpPr>
          <p:grpSpPr>
            <a:xfrm>
              <a:off x="5341327" y="2898245"/>
              <a:ext cx="532309" cy="614891"/>
              <a:chOff x="5341327" y="2898245"/>
              <a:chExt cx="532309" cy="614891"/>
            </a:xfrm>
          </p:grpSpPr>
          <p:sp>
            <p:nvSpPr>
              <p:cNvPr id="3881" name="Google Shape;3881;p4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82" name="Google Shape;3882;p4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3883" name="Google Shape;3883;p41"/>
            <p:cNvGrpSpPr/>
            <p:nvPr/>
          </p:nvGrpSpPr>
          <p:grpSpPr>
            <a:xfrm>
              <a:off x="5532290" y="2881789"/>
              <a:ext cx="620516" cy="305456"/>
              <a:chOff x="5532290" y="2881789"/>
              <a:chExt cx="620516" cy="305456"/>
            </a:xfrm>
          </p:grpSpPr>
          <p:sp>
            <p:nvSpPr>
              <p:cNvPr id="3884" name="Google Shape;3884;p4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3885" name="Google Shape;3885;p4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3886" name="Google Shape;3886;p41"/>
          <p:cNvGrpSpPr/>
          <p:nvPr/>
        </p:nvGrpSpPr>
        <p:grpSpPr>
          <a:xfrm>
            <a:off x="8163140" y="3526708"/>
            <a:ext cx="269068" cy="645491"/>
            <a:chOff x="7026852" y="3311869"/>
            <a:chExt cx="434331" cy="1041954"/>
          </a:xfrm>
        </p:grpSpPr>
        <p:sp>
          <p:nvSpPr>
            <p:cNvPr id="3887" name="Google Shape;3887;p4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0" name="Google Shape;3890;p41"/>
          <p:cNvGrpSpPr/>
          <p:nvPr/>
        </p:nvGrpSpPr>
        <p:grpSpPr>
          <a:xfrm>
            <a:off x="6179721" y="3565945"/>
            <a:ext cx="293882" cy="293836"/>
            <a:chOff x="4873519" y="3311869"/>
            <a:chExt cx="499374" cy="499296"/>
          </a:xfrm>
        </p:grpSpPr>
        <p:sp>
          <p:nvSpPr>
            <p:cNvPr id="3891" name="Google Shape;3891;p4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3" name="Google Shape;3893;p41"/>
          <p:cNvGrpSpPr/>
          <p:nvPr/>
        </p:nvGrpSpPr>
        <p:grpSpPr>
          <a:xfrm>
            <a:off x="6179721" y="3878317"/>
            <a:ext cx="293882" cy="293882"/>
            <a:chOff x="4873519" y="3875839"/>
            <a:chExt cx="499374" cy="499374"/>
          </a:xfrm>
        </p:grpSpPr>
        <p:sp>
          <p:nvSpPr>
            <p:cNvPr id="3894" name="Google Shape;3894;p4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41"/>
          <p:cNvGrpSpPr/>
          <p:nvPr/>
        </p:nvGrpSpPr>
        <p:grpSpPr>
          <a:xfrm>
            <a:off x="2410248" y="1850269"/>
            <a:ext cx="698104" cy="698208"/>
            <a:chOff x="2565073" y="2075876"/>
            <a:chExt cx="672482" cy="672518"/>
          </a:xfrm>
        </p:grpSpPr>
        <p:sp>
          <p:nvSpPr>
            <p:cNvPr id="3897" name="Google Shape;3897;p4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41"/>
          <p:cNvGrpSpPr/>
          <p:nvPr/>
        </p:nvGrpSpPr>
        <p:grpSpPr>
          <a:xfrm>
            <a:off x="5633660" y="3534870"/>
            <a:ext cx="438354" cy="637329"/>
            <a:chOff x="1697726" y="3244179"/>
            <a:chExt cx="788124" cy="1146069"/>
          </a:xfrm>
        </p:grpSpPr>
        <p:sp>
          <p:nvSpPr>
            <p:cNvPr id="3904" name="Google Shape;3904;p4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41"/>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7" name="Google Shape;3907;p41"/>
          <p:cNvGrpSpPr/>
          <p:nvPr/>
        </p:nvGrpSpPr>
        <p:grpSpPr>
          <a:xfrm>
            <a:off x="7634874" y="1863232"/>
            <a:ext cx="799565" cy="670282"/>
            <a:chOff x="7617850" y="2063282"/>
            <a:chExt cx="799565" cy="670282"/>
          </a:xfrm>
        </p:grpSpPr>
        <p:cxnSp>
          <p:nvCxnSpPr>
            <p:cNvPr id="3908" name="Google Shape;3908;p4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909" name="Google Shape;3909;p4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910" name="Google Shape;3910;p4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911" name="Google Shape;3911;p4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912" name="Google Shape;3912;p4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3913" name="Google Shape;3913;p4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3914" name="Google Shape;3914;p41"/>
            <p:cNvGrpSpPr/>
            <p:nvPr/>
          </p:nvGrpSpPr>
          <p:grpSpPr>
            <a:xfrm>
              <a:off x="7734309" y="2063282"/>
              <a:ext cx="570957" cy="620095"/>
              <a:chOff x="7734309" y="2063282"/>
              <a:chExt cx="570957" cy="620095"/>
            </a:xfrm>
          </p:grpSpPr>
          <p:grpSp>
            <p:nvGrpSpPr>
              <p:cNvPr id="3915" name="Google Shape;3915;p41"/>
              <p:cNvGrpSpPr/>
              <p:nvPr/>
            </p:nvGrpSpPr>
            <p:grpSpPr>
              <a:xfrm>
                <a:off x="8031573" y="2063282"/>
                <a:ext cx="273693" cy="620095"/>
                <a:chOff x="8031573" y="2063282"/>
                <a:chExt cx="273693" cy="620095"/>
              </a:xfrm>
            </p:grpSpPr>
            <p:sp>
              <p:nvSpPr>
                <p:cNvPr id="3916" name="Google Shape;3916;p4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41"/>
              <p:cNvGrpSpPr/>
              <p:nvPr/>
            </p:nvGrpSpPr>
            <p:grpSpPr>
              <a:xfrm flipH="1">
                <a:off x="7734309" y="2063282"/>
                <a:ext cx="273693" cy="620095"/>
                <a:chOff x="8031573" y="2063282"/>
                <a:chExt cx="273693" cy="620095"/>
              </a:xfrm>
            </p:grpSpPr>
            <p:sp>
              <p:nvSpPr>
                <p:cNvPr id="3921" name="Google Shape;3921;p4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925" name="Google Shape;3925;p41"/>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1"/>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1"/>
          <p:cNvGrpSpPr/>
          <p:nvPr/>
        </p:nvGrpSpPr>
        <p:grpSpPr>
          <a:xfrm>
            <a:off x="7821480" y="2716716"/>
            <a:ext cx="602567" cy="601884"/>
            <a:chOff x="1186975" y="238125"/>
            <a:chExt cx="5244275" cy="5238325"/>
          </a:xfrm>
        </p:grpSpPr>
        <p:sp>
          <p:nvSpPr>
            <p:cNvPr id="3928" name="Google Shape;3928;p4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41"/>
          <p:cNvGrpSpPr/>
          <p:nvPr/>
        </p:nvGrpSpPr>
        <p:grpSpPr>
          <a:xfrm>
            <a:off x="3264218" y="1856199"/>
            <a:ext cx="651848" cy="687338"/>
            <a:chOff x="3400515" y="2056248"/>
            <a:chExt cx="698134" cy="735987"/>
          </a:xfrm>
        </p:grpSpPr>
        <p:grpSp>
          <p:nvGrpSpPr>
            <p:cNvPr id="3933" name="Google Shape;3933;p41"/>
            <p:cNvGrpSpPr/>
            <p:nvPr/>
          </p:nvGrpSpPr>
          <p:grpSpPr>
            <a:xfrm>
              <a:off x="3400515" y="2283913"/>
              <a:ext cx="312919" cy="219900"/>
              <a:chOff x="3400515" y="2283913"/>
              <a:chExt cx="312919" cy="219900"/>
            </a:xfrm>
          </p:grpSpPr>
          <p:sp>
            <p:nvSpPr>
              <p:cNvPr id="3934" name="Google Shape;3934;p4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35" name="Google Shape;3935;p4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3936" name="Google Shape;3936;p41"/>
            <p:cNvGrpSpPr/>
            <p:nvPr/>
          </p:nvGrpSpPr>
          <p:grpSpPr>
            <a:xfrm>
              <a:off x="3547823" y="2461089"/>
              <a:ext cx="219900" cy="331146"/>
              <a:chOff x="3547823" y="2461089"/>
              <a:chExt cx="219900" cy="331146"/>
            </a:xfrm>
          </p:grpSpPr>
          <p:sp>
            <p:nvSpPr>
              <p:cNvPr id="3937" name="Google Shape;3937;p4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38" name="Google Shape;3938;p4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3939" name="Google Shape;3939;p41"/>
            <p:cNvGrpSpPr/>
            <p:nvPr/>
          </p:nvGrpSpPr>
          <p:grpSpPr>
            <a:xfrm>
              <a:off x="3734138" y="2461089"/>
              <a:ext cx="219900" cy="331146"/>
              <a:chOff x="3734138" y="2461089"/>
              <a:chExt cx="219900" cy="331146"/>
            </a:xfrm>
          </p:grpSpPr>
          <p:sp>
            <p:nvSpPr>
              <p:cNvPr id="3940" name="Google Shape;3940;p4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41" name="Google Shape;3941;p4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3942" name="Google Shape;3942;p41"/>
            <p:cNvGrpSpPr/>
            <p:nvPr/>
          </p:nvGrpSpPr>
          <p:grpSpPr>
            <a:xfrm>
              <a:off x="3787560" y="2281742"/>
              <a:ext cx="311089" cy="219900"/>
              <a:chOff x="3787560" y="2281742"/>
              <a:chExt cx="311089" cy="219900"/>
            </a:xfrm>
          </p:grpSpPr>
          <p:sp>
            <p:nvSpPr>
              <p:cNvPr id="3943" name="Google Shape;3943;p4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3944" name="Google Shape;3944;p4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3945" name="Google Shape;3945;p41"/>
            <p:cNvGrpSpPr/>
            <p:nvPr/>
          </p:nvGrpSpPr>
          <p:grpSpPr>
            <a:xfrm>
              <a:off x="3637290" y="2056248"/>
              <a:ext cx="219900" cy="330736"/>
              <a:chOff x="3637290" y="2056248"/>
              <a:chExt cx="219900" cy="330736"/>
            </a:xfrm>
          </p:grpSpPr>
          <p:sp>
            <p:nvSpPr>
              <p:cNvPr id="3946" name="Google Shape;3946;p4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3947" name="Google Shape;3947;p4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3948" name="Google Shape;3948;p41"/>
          <p:cNvGrpSpPr/>
          <p:nvPr/>
        </p:nvGrpSpPr>
        <p:grpSpPr>
          <a:xfrm>
            <a:off x="2555923" y="2726206"/>
            <a:ext cx="1268144" cy="592394"/>
            <a:chOff x="238125" y="1188750"/>
            <a:chExt cx="7140450" cy="3335550"/>
          </a:xfrm>
        </p:grpSpPr>
        <p:sp>
          <p:nvSpPr>
            <p:cNvPr id="3949" name="Google Shape;3949;p4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41"/>
          <p:cNvGrpSpPr/>
          <p:nvPr/>
        </p:nvGrpSpPr>
        <p:grpSpPr>
          <a:xfrm>
            <a:off x="6663824" y="2728360"/>
            <a:ext cx="1053944" cy="590147"/>
            <a:chOff x="238125" y="1335475"/>
            <a:chExt cx="5418735" cy="3034175"/>
          </a:xfrm>
        </p:grpSpPr>
        <p:sp>
          <p:nvSpPr>
            <p:cNvPr id="3955" name="Google Shape;3955;p4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41"/>
          <p:cNvGrpSpPr/>
          <p:nvPr/>
        </p:nvGrpSpPr>
        <p:grpSpPr>
          <a:xfrm>
            <a:off x="4094633" y="3533260"/>
            <a:ext cx="1268207" cy="638939"/>
            <a:chOff x="3967651" y="3645904"/>
            <a:chExt cx="1479304" cy="745292"/>
          </a:xfrm>
        </p:grpSpPr>
        <p:grpSp>
          <p:nvGrpSpPr>
            <p:cNvPr id="3959" name="Google Shape;3959;p41"/>
            <p:cNvGrpSpPr/>
            <p:nvPr/>
          </p:nvGrpSpPr>
          <p:grpSpPr>
            <a:xfrm>
              <a:off x="3967651" y="4009026"/>
              <a:ext cx="1479304" cy="382170"/>
              <a:chOff x="3967651" y="4009026"/>
              <a:chExt cx="1479304" cy="382170"/>
            </a:xfrm>
          </p:grpSpPr>
          <p:grpSp>
            <p:nvGrpSpPr>
              <p:cNvPr id="3960" name="Google Shape;3960;p41"/>
              <p:cNvGrpSpPr/>
              <p:nvPr/>
            </p:nvGrpSpPr>
            <p:grpSpPr>
              <a:xfrm>
                <a:off x="4892216" y="4195630"/>
                <a:ext cx="554739" cy="195566"/>
                <a:chOff x="3604375" y="4892160"/>
                <a:chExt cx="1651500" cy="582215"/>
              </a:xfrm>
            </p:grpSpPr>
            <p:sp>
              <p:nvSpPr>
                <p:cNvPr id="3961" name="Google Shape;3961;p4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41"/>
              <p:cNvGrpSpPr/>
              <p:nvPr/>
            </p:nvGrpSpPr>
            <p:grpSpPr>
              <a:xfrm>
                <a:off x="3967651" y="4146303"/>
                <a:ext cx="579402" cy="244893"/>
                <a:chOff x="851875" y="4745310"/>
                <a:chExt cx="1724925" cy="729065"/>
              </a:xfrm>
            </p:grpSpPr>
            <p:sp>
              <p:nvSpPr>
                <p:cNvPr id="3964" name="Google Shape;3964;p4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41"/>
              <p:cNvGrpSpPr/>
              <p:nvPr/>
            </p:nvGrpSpPr>
            <p:grpSpPr>
              <a:xfrm>
                <a:off x="4460753" y="4009026"/>
                <a:ext cx="493110" cy="382170"/>
                <a:chOff x="2319875" y="4336625"/>
                <a:chExt cx="1468025" cy="1137750"/>
              </a:xfrm>
            </p:grpSpPr>
            <p:sp>
              <p:nvSpPr>
                <p:cNvPr id="3967" name="Google Shape;3967;p4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69" name="Google Shape;3969;p41"/>
            <p:cNvGrpSpPr/>
            <p:nvPr/>
          </p:nvGrpSpPr>
          <p:grpSpPr>
            <a:xfrm>
              <a:off x="4479443" y="3645904"/>
              <a:ext cx="455965" cy="388789"/>
              <a:chOff x="2957425" y="238100"/>
              <a:chExt cx="1910200" cy="1628775"/>
            </a:xfrm>
          </p:grpSpPr>
          <p:sp>
            <p:nvSpPr>
              <p:cNvPr id="3970" name="Google Shape;3970;p4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0" name="Google Shape;3980;p41"/>
          <p:cNvGrpSpPr/>
          <p:nvPr/>
        </p:nvGrpSpPr>
        <p:grpSpPr>
          <a:xfrm>
            <a:off x="2480746" y="3534460"/>
            <a:ext cx="1243128" cy="637739"/>
            <a:chOff x="2496310" y="3693351"/>
            <a:chExt cx="1342906" cy="688926"/>
          </a:xfrm>
        </p:grpSpPr>
        <p:grpSp>
          <p:nvGrpSpPr>
            <p:cNvPr id="3981" name="Google Shape;3981;p41"/>
            <p:cNvGrpSpPr/>
            <p:nvPr/>
          </p:nvGrpSpPr>
          <p:grpSpPr>
            <a:xfrm>
              <a:off x="2496310" y="3693351"/>
              <a:ext cx="1342906" cy="688875"/>
              <a:chOff x="2496310" y="3693351"/>
              <a:chExt cx="1342906" cy="688875"/>
            </a:xfrm>
          </p:grpSpPr>
          <p:sp>
            <p:nvSpPr>
              <p:cNvPr id="3982" name="Google Shape;3982;p4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88" name="Google Shape;3988;p41"/>
              <p:cNvCxnSpPr>
                <a:stCxn id="398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3989" name="Google Shape;3989;p41"/>
              <p:cNvCxnSpPr>
                <a:stCxn id="398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3990" name="Google Shape;3990;p41"/>
              <p:cNvCxnSpPr>
                <a:stCxn id="398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91" name="Google Shape;3991;p41"/>
              <p:cNvCxnSpPr>
                <a:stCxn id="398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992" name="Google Shape;3992;p41"/>
              <p:cNvCxnSpPr>
                <a:stCxn id="398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3993" name="Google Shape;3993;p41"/>
            <p:cNvGrpSpPr/>
            <p:nvPr/>
          </p:nvGrpSpPr>
          <p:grpSpPr>
            <a:xfrm>
              <a:off x="2675275" y="3930557"/>
              <a:ext cx="1003306" cy="451719"/>
              <a:chOff x="2675275" y="4174282"/>
              <a:chExt cx="1003306" cy="451719"/>
            </a:xfrm>
          </p:grpSpPr>
          <p:sp>
            <p:nvSpPr>
              <p:cNvPr id="3994" name="Google Shape;3994;p4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7" name="Google Shape;3997;p41"/>
          <p:cNvGrpSpPr/>
          <p:nvPr/>
        </p:nvGrpSpPr>
        <p:grpSpPr>
          <a:xfrm>
            <a:off x="1654417" y="971307"/>
            <a:ext cx="574511" cy="874709"/>
            <a:chOff x="1715404" y="1112080"/>
            <a:chExt cx="642270" cy="977984"/>
          </a:xfrm>
        </p:grpSpPr>
        <p:grpSp>
          <p:nvGrpSpPr>
            <p:cNvPr id="3998" name="Google Shape;3998;p41"/>
            <p:cNvGrpSpPr/>
            <p:nvPr/>
          </p:nvGrpSpPr>
          <p:grpSpPr>
            <a:xfrm>
              <a:off x="1715404" y="1112080"/>
              <a:ext cx="642270" cy="977984"/>
              <a:chOff x="1715404" y="1112080"/>
              <a:chExt cx="642270" cy="977984"/>
            </a:xfrm>
          </p:grpSpPr>
          <p:sp>
            <p:nvSpPr>
              <p:cNvPr id="3999" name="Google Shape;3999;p4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41"/>
            <p:cNvGrpSpPr/>
            <p:nvPr/>
          </p:nvGrpSpPr>
          <p:grpSpPr>
            <a:xfrm>
              <a:off x="1768927" y="1165603"/>
              <a:ext cx="535225" cy="851367"/>
              <a:chOff x="1768927" y="1165603"/>
              <a:chExt cx="535225" cy="851367"/>
            </a:xfrm>
          </p:grpSpPr>
          <p:sp>
            <p:nvSpPr>
              <p:cNvPr id="4002" name="Google Shape;4002;p4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41"/>
            <p:cNvGrpSpPr/>
            <p:nvPr/>
          </p:nvGrpSpPr>
          <p:grpSpPr>
            <a:xfrm>
              <a:off x="1822449" y="1219125"/>
              <a:ext cx="428180" cy="718859"/>
              <a:chOff x="1822449" y="1219125"/>
              <a:chExt cx="428180" cy="718859"/>
            </a:xfrm>
          </p:grpSpPr>
          <p:sp>
            <p:nvSpPr>
              <p:cNvPr id="4005" name="Google Shape;4005;p4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7" name="Google Shape;4007;p41"/>
            <p:cNvGrpSpPr/>
            <p:nvPr/>
          </p:nvGrpSpPr>
          <p:grpSpPr>
            <a:xfrm>
              <a:off x="1875972" y="1272648"/>
              <a:ext cx="321135" cy="586939"/>
              <a:chOff x="1875972" y="1272648"/>
              <a:chExt cx="321135" cy="586939"/>
            </a:xfrm>
          </p:grpSpPr>
          <p:sp>
            <p:nvSpPr>
              <p:cNvPr id="4008" name="Google Shape;4008;p4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0" name="Google Shape;4010;p41"/>
          <p:cNvGrpSpPr/>
          <p:nvPr/>
        </p:nvGrpSpPr>
        <p:grpSpPr>
          <a:xfrm>
            <a:off x="7761578" y="3528028"/>
            <a:ext cx="293855" cy="644170"/>
            <a:chOff x="241025" y="3151575"/>
            <a:chExt cx="293855" cy="644170"/>
          </a:xfrm>
        </p:grpSpPr>
        <p:sp>
          <p:nvSpPr>
            <p:cNvPr id="4011" name="Google Shape;4011;p4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41"/>
          <p:cNvGrpSpPr/>
          <p:nvPr/>
        </p:nvGrpSpPr>
        <p:grpSpPr>
          <a:xfrm>
            <a:off x="709562" y="2728028"/>
            <a:ext cx="1779649" cy="591620"/>
            <a:chOff x="246070" y="1983375"/>
            <a:chExt cx="1855347" cy="616849"/>
          </a:xfrm>
        </p:grpSpPr>
        <p:sp>
          <p:nvSpPr>
            <p:cNvPr id="4014" name="Google Shape;4014;p4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41"/>
          <p:cNvGrpSpPr/>
          <p:nvPr/>
        </p:nvGrpSpPr>
        <p:grpSpPr>
          <a:xfrm>
            <a:off x="2320428" y="971307"/>
            <a:ext cx="711055" cy="745993"/>
            <a:chOff x="2496269" y="1171698"/>
            <a:chExt cx="761953" cy="799392"/>
          </a:xfrm>
        </p:grpSpPr>
        <p:grpSp>
          <p:nvGrpSpPr>
            <p:cNvPr id="4024" name="Google Shape;4024;p41"/>
            <p:cNvGrpSpPr/>
            <p:nvPr/>
          </p:nvGrpSpPr>
          <p:grpSpPr>
            <a:xfrm>
              <a:off x="2496269" y="1171698"/>
              <a:ext cx="761953" cy="723022"/>
              <a:chOff x="2496269" y="1171698"/>
              <a:chExt cx="761953" cy="723022"/>
            </a:xfrm>
          </p:grpSpPr>
          <p:sp>
            <p:nvSpPr>
              <p:cNvPr id="4025" name="Google Shape;4025;p4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7" name="Google Shape;4027;p41"/>
              <p:cNvGrpSpPr/>
              <p:nvPr/>
            </p:nvGrpSpPr>
            <p:grpSpPr>
              <a:xfrm>
                <a:off x="2496269" y="1171698"/>
                <a:ext cx="761953" cy="723022"/>
                <a:chOff x="2496269" y="1120652"/>
                <a:chExt cx="761953" cy="723022"/>
              </a:xfrm>
            </p:grpSpPr>
            <p:grpSp>
              <p:nvGrpSpPr>
                <p:cNvPr id="4028" name="Google Shape;4028;p41"/>
                <p:cNvGrpSpPr/>
                <p:nvPr/>
              </p:nvGrpSpPr>
              <p:grpSpPr>
                <a:xfrm>
                  <a:off x="2496269" y="1120652"/>
                  <a:ext cx="761953" cy="723022"/>
                  <a:chOff x="2496269" y="1120652"/>
                  <a:chExt cx="761953" cy="723022"/>
                </a:xfrm>
              </p:grpSpPr>
              <p:grpSp>
                <p:nvGrpSpPr>
                  <p:cNvPr id="4029" name="Google Shape;4029;p41"/>
                  <p:cNvGrpSpPr/>
                  <p:nvPr/>
                </p:nvGrpSpPr>
                <p:grpSpPr>
                  <a:xfrm>
                    <a:off x="2496269" y="1304589"/>
                    <a:ext cx="407089" cy="305057"/>
                    <a:chOff x="2496269" y="1304589"/>
                    <a:chExt cx="407089" cy="305057"/>
                  </a:xfrm>
                </p:grpSpPr>
                <p:sp>
                  <p:nvSpPr>
                    <p:cNvPr id="4030" name="Google Shape;4030;p4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41"/>
                  <p:cNvGrpSpPr/>
                  <p:nvPr/>
                </p:nvGrpSpPr>
                <p:grpSpPr>
                  <a:xfrm>
                    <a:off x="2586468" y="1493376"/>
                    <a:ext cx="358850" cy="349656"/>
                    <a:chOff x="2586468" y="1493376"/>
                    <a:chExt cx="358850" cy="349656"/>
                  </a:xfrm>
                </p:grpSpPr>
                <p:sp>
                  <p:nvSpPr>
                    <p:cNvPr id="4033" name="Google Shape;4033;p4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41"/>
                  <p:cNvGrpSpPr/>
                  <p:nvPr/>
                </p:nvGrpSpPr>
                <p:grpSpPr>
                  <a:xfrm>
                    <a:off x="2807939" y="1494024"/>
                    <a:ext cx="358857" cy="349650"/>
                    <a:chOff x="2807939" y="1494024"/>
                    <a:chExt cx="358857" cy="349650"/>
                  </a:xfrm>
                </p:grpSpPr>
                <p:sp>
                  <p:nvSpPr>
                    <p:cNvPr id="4036" name="Google Shape;4036;p4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1"/>
                  <p:cNvGrpSpPr/>
                  <p:nvPr/>
                </p:nvGrpSpPr>
                <p:grpSpPr>
                  <a:xfrm>
                    <a:off x="2851133" y="1305635"/>
                    <a:ext cx="407089" cy="305057"/>
                    <a:chOff x="2851133" y="1305635"/>
                    <a:chExt cx="407089" cy="305057"/>
                  </a:xfrm>
                </p:grpSpPr>
                <p:sp>
                  <p:nvSpPr>
                    <p:cNvPr id="4039" name="Google Shape;4039;p4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41"/>
                  <p:cNvGrpSpPr/>
                  <p:nvPr/>
                </p:nvGrpSpPr>
                <p:grpSpPr>
                  <a:xfrm>
                    <a:off x="2727495" y="1120652"/>
                    <a:ext cx="300271" cy="396358"/>
                    <a:chOff x="2727495" y="1120652"/>
                    <a:chExt cx="300271" cy="396358"/>
                  </a:xfrm>
                </p:grpSpPr>
                <p:sp>
                  <p:nvSpPr>
                    <p:cNvPr id="4042" name="Google Shape;4042;p4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44" name="Google Shape;4044;p41"/>
                <p:cNvGrpSpPr/>
                <p:nvPr/>
              </p:nvGrpSpPr>
              <p:grpSpPr>
                <a:xfrm>
                  <a:off x="2722305" y="1350460"/>
                  <a:ext cx="308357" cy="308344"/>
                  <a:chOff x="2722305" y="1350460"/>
                  <a:chExt cx="308357" cy="308344"/>
                </a:xfrm>
              </p:grpSpPr>
              <p:sp>
                <p:nvSpPr>
                  <p:cNvPr id="4045" name="Google Shape;4045;p4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6" name="Google Shape;4046;p41"/>
                  <p:cNvGrpSpPr/>
                  <p:nvPr/>
                </p:nvGrpSpPr>
                <p:grpSpPr>
                  <a:xfrm>
                    <a:off x="2725064" y="1364529"/>
                    <a:ext cx="297954" cy="280182"/>
                    <a:chOff x="2725064" y="1364529"/>
                    <a:chExt cx="297954" cy="280182"/>
                  </a:xfrm>
                </p:grpSpPr>
                <p:sp>
                  <p:nvSpPr>
                    <p:cNvPr id="4047" name="Google Shape;4047;p4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052" name="Google Shape;4052;p4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41"/>
          <p:cNvGrpSpPr/>
          <p:nvPr/>
        </p:nvGrpSpPr>
        <p:grpSpPr>
          <a:xfrm>
            <a:off x="3909129" y="2727412"/>
            <a:ext cx="1569144" cy="591015"/>
            <a:chOff x="3820100" y="3023049"/>
            <a:chExt cx="1303926" cy="491162"/>
          </a:xfrm>
        </p:grpSpPr>
        <p:grpSp>
          <p:nvGrpSpPr>
            <p:cNvPr id="4058" name="Google Shape;4058;p41"/>
            <p:cNvGrpSpPr/>
            <p:nvPr/>
          </p:nvGrpSpPr>
          <p:grpSpPr>
            <a:xfrm>
              <a:off x="3820100" y="3023072"/>
              <a:ext cx="1303926" cy="491139"/>
              <a:chOff x="3820100" y="3023072"/>
              <a:chExt cx="1303926" cy="491139"/>
            </a:xfrm>
          </p:grpSpPr>
          <p:sp>
            <p:nvSpPr>
              <p:cNvPr id="4059" name="Google Shape;4059;p4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41"/>
            <p:cNvGrpSpPr/>
            <p:nvPr/>
          </p:nvGrpSpPr>
          <p:grpSpPr>
            <a:xfrm>
              <a:off x="4132439" y="3023645"/>
              <a:ext cx="393633" cy="177096"/>
              <a:chOff x="4132439" y="3023645"/>
              <a:chExt cx="393633" cy="177096"/>
            </a:xfrm>
          </p:grpSpPr>
          <p:sp>
            <p:nvSpPr>
              <p:cNvPr id="4062" name="Google Shape;4062;p4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4" name="Google Shape;4064;p41"/>
            <p:cNvGrpSpPr/>
            <p:nvPr/>
          </p:nvGrpSpPr>
          <p:grpSpPr>
            <a:xfrm>
              <a:off x="3921811" y="3023049"/>
              <a:ext cx="1002397" cy="388943"/>
              <a:chOff x="3921811" y="3023049"/>
              <a:chExt cx="1002397" cy="388943"/>
            </a:xfrm>
          </p:grpSpPr>
          <p:sp>
            <p:nvSpPr>
              <p:cNvPr id="4065" name="Google Shape;4065;p4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7" name="Google Shape;4067;p41"/>
            <p:cNvGrpSpPr/>
            <p:nvPr/>
          </p:nvGrpSpPr>
          <p:grpSpPr>
            <a:xfrm>
              <a:off x="4023645" y="3023049"/>
              <a:ext cx="683032" cy="286722"/>
              <a:chOff x="4023645" y="3023049"/>
              <a:chExt cx="683032" cy="286722"/>
            </a:xfrm>
          </p:grpSpPr>
          <p:sp>
            <p:nvSpPr>
              <p:cNvPr id="4068" name="Google Shape;4068;p4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0" name="Google Shape;4070;p41"/>
          <p:cNvGrpSpPr/>
          <p:nvPr/>
        </p:nvGrpSpPr>
        <p:grpSpPr>
          <a:xfrm>
            <a:off x="1541251" y="1854258"/>
            <a:ext cx="713522" cy="688025"/>
            <a:chOff x="1706078" y="2092648"/>
            <a:chExt cx="660913" cy="637296"/>
          </a:xfrm>
        </p:grpSpPr>
        <p:sp>
          <p:nvSpPr>
            <p:cNvPr id="4071" name="Google Shape;4071;p4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41"/>
            <p:cNvGrpSpPr/>
            <p:nvPr/>
          </p:nvGrpSpPr>
          <p:grpSpPr>
            <a:xfrm>
              <a:off x="1706078" y="2092648"/>
              <a:ext cx="660913" cy="575241"/>
              <a:chOff x="1706078" y="2092648"/>
              <a:chExt cx="660913" cy="575241"/>
            </a:xfrm>
          </p:grpSpPr>
          <p:sp>
            <p:nvSpPr>
              <p:cNvPr id="4073" name="Google Shape;4073;p4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6" name="Google Shape;4076;p41"/>
          <p:cNvGrpSpPr/>
          <p:nvPr/>
        </p:nvGrpSpPr>
        <p:grpSpPr>
          <a:xfrm>
            <a:off x="6303109" y="971806"/>
            <a:ext cx="1317459" cy="684168"/>
            <a:chOff x="238125" y="999450"/>
            <a:chExt cx="7140700" cy="3708225"/>
          </a:xfrm>
        </p:grpSpPr>
        <p:sp>
          <p:nvSpPr>
            <p:cNvPr id="4077" name="Google Shape;4077;p4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89"/>
        <p:cNvGrpSpPr/>
        <p:nvPr/>
      </p:nvGrpSpPr>
      <p:grpSpPr>
        <a:xfrm>
          <a:off x="0" y="0"/>
          <a:ext cx="0" cy="0"/>
          <a:chOff x="0" y="0"/>
          <a:chExt cx="0" cy="0"/>
        </a:xfrm>
      </p:grpSpPr>
      <p:grpSp>
        <p:nvGrpSpPr>
          <p:cNvPr id="4090" name="Google Shape;4090;p42"/>
          <p:cNvGrpSpPr/>
          <p:nvPr/>
        </p:nvGrpSpPr>
        <p:grpSpPr>
          <a:xfrm>
            <a:off x="717027" y="967622"/>
            <a:ext cx="1636117" cy="1526144"/>
            <a:chOff x="729238" y="1179665"/>
            <a:chExt cx="1636117" cy="1526144"/>
          </a:xfrm>
        </p:grpSpPr>
        <p:grpSp>
          <p:nvGrpSpPr>
            <p:cNvPr id="4091" name="Google Shape;4091;p42"/>
            <p:cNvGrpSpPr/>
            <p:nvPr/>
          </p:nvGrpSpPr>
          <p:grpSpPr>
            <a:xfrm>
              <a:off x="729238" y="1179665"/>
              <a:ext cx="80700" cy="1526144"/>
              <a:chOff x="729238" y="1179665"/>
              <a:chExt cx="80700" cy="1526144"/>
            </a:xfrm>
          </p:grpSpPr>
          <p:sp>
            <p:nvSpPr>
              <p:cNvPr id="4092" name="Google Shape;4092;p4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 name="Google Shape;4102;p42"/>
            <p:cNvGrpSpPr/>
            <p:nvPr/>
          </p:nvGrpSpPr>
          <p:grpSpPr>
            <a:xfrm>
              <a:off x="903098" y="1179665"/>
              <a:ext cx="80700" cy="1526144"/>
              <a:chOff x="903098" y="1179665"/>
              <a:chExt cx="80700" cy="1526144"/>
            </a:xfrm>
          </p:grpSpPr>
          <p:sp>
            <p:nvSpPr>
              <p:cNvPr id="4103" name="Google Shape;4103;p4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3" name="Google Shape;4113;p42"/>
            <p:cNvGrpSpPr/>
            <p:nvPr/>
          </p:nvGrpSpPr>
          <p:grpSpPr>
            <a:xfrm>
              <a:off x="1076958" y="1179665"/>
              <a:ext cx="80700" cy="1526144"/>
              <a:chOff x="1076958" y="1179665"/>
              <a:chExt cx="80700" cy="1526144"/>
            </a:xfrm>
          </p:grpSpPr>
          <p:sp>
            <p:nvSpPr>
              <p:cNvPr id="4114" name="Google Shape;4114;p4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4" name="Google Shape;4124;p42"/>
            <p:cNvGrpSpPr/>
            <p:nvPr/>
          </p:nvGrpSpPr>
          <p:grpSpPr>
            <a:xfrm>
              <a:off x="1247707" y="1179665"/>
              <a:ext cx="80700" cy="1526144"/>
              <a:chOff x="1247707" y="1179665"/>
              <a:chExt cx="80700" cy="1526144"/>
            </a:xfrm>
          </p:grpSpPr>
          <p:sp>
            <p:nvSpPr>
              <p:cNvPr id="4125" name="Google Shape;4125;p4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42"/>
            <p:cNvGrpSpPr/>
            <p:nvPr/>
          </p:nvGrpSpPr>
          <p:grpSpPr>
            <a:xfrm>
              <a:off x="1421567" y="1179665"/>
              <a:ext cx="80700" cy="1526144"/>
              <a:chOff x="1421567" y="1179665"/>
              <a:chExt cx="80700" cy="1526144"/>
            </a:xfrm>
          </p:grpSpPr>
          <p:sp>
            <p:nvSpPr>
              <p:cNvPr id="4136" name="Google Shape;4136;p4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6" name="Google Shape;4146;p42"/>
            <p:cNvGrpSpPr/>
            <p:nvPr/>
          </p:nvGrpSpPr>
          <p:grpSpPr>
            <a:xfrm>
              <a:off x="1592327" y="1179665"/>
              <a:ext cx="80700" cy="1526144"/>
              <a:chOff x="1592327" y="1179665"/>
              <a:chExt cx="80700" cy="1526144"/>
            </a:xfrm>
          </p:grpSpPr>
          <p:sp>
            <p:nvSpPr>
              <p:cNvPr id="4147" name="Google Shape;4147;p4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42"/>
            <p:cNvGrpSpPr/>
            <p:nvPr/>
          </p:nvGrpSpPr>
          <p:grpSpPr>
            <a:xfrm>
              <a:off x="1766187" y="1179665"/>
              <a:ext cx="80700" cy="1526144"/>
              <a:chOff x="1766187" y="1179665"/>
              <a:chExt cx="80700" cy="1526144"/>
            </a:xfrm>
          </p:grpSpPr>
          <p:sp>
            <p:nvSpPr>
              <p:cNvPr id="4158" name="Google Shape;4158;p4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2"/>
            <p:cNvGrpSpPr/>
            <p:nvPr/>
          </p:nvGrpSpPr>
          <p:grpSpPr>
            <a:xfrm>
              <a:off x="1936935" y="1179665"/>
              <a:ext cx="80700" cy="1526144"/>
              <a:chOff x="1936935" y="1179665"/>
              <a:chExt cx="80700" cy="1526144"/>
            </a:xfrm>
          </p:grpSpPr>
          <p:sp>
            <p:nvSpPr>
              <p:cNvPr id="4169" name="Google Shape;4169;p4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2"/>
            <p:cNvGrpSpPr/>
            <p:nvPr/>
          </p:nvGrpSpPr>
          <p:grpSpPr>
            <a:xfrm>
              <a:off x="2110795" y="1179665"/>
              <a:ext cx="80700" cy="1526144"/>
              <a:chOff x="2110795" y="1179665"/>
              <a:chExt cx="80700" cy="1526144"/>
            </a:xfrm>
          </p:grpSpPr>
          <p:sp>
            <p:nvSpPr>
              <p:cNvPr id="4180" name="Google Shape;4180;p4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0" name="Google Shape;4190;p42"/>
            <p:cNvGrpSpPr/>
            <p:nvPr/>
          </p:nvGrpSpPr>
          <p:grpSpPr>
            <a:xfrm>
              <a:off x="2284655" y="1179665"/>
              <a:ext cx="80700" cy="1526144"/>
              <a:chOff x="2284655" y="1179665"/>
              <a:chExt cx="80700" cy="1526144"/>
            </a:xfrm>
          </p:grpSpPr>
          <p:sp>
            <p:nvSpPr>
              <p:cNvPr id="4191" name="Google Shape;4191;p4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1" name="Google Shape;4201;p42"/>
          <p:cNvGrpSpPr/>
          <p:nvPr/>
        </p:nvGrpSpPr>
        <p:grpSpPr>
          <a:xfrm>
            <a:off x="2611693" y="986760"/>
            <a:ext cx="1364248" cy="1102133"/>
            <a:chOff x="2623904" y="1198803"/>
            <a:chExt cx="1364248" cy="1102133"/>
          </a:xfrm>
        </p:grpSpPr>
        <p:grpSp>
          <p:nvGrpSpPr>
            <p:cNvPr id="4202" name="Google Shape;4202;p42"/>
            <p:cNvGrpSpPr/>
            <p:nvPr/>
          </p:nvGrpSpPr>
          <p:grpSpPr>
            <a:xfrm>
              <a:off x="2623907" y="1198803"/>
              <a:ext cx="1364245" cy="273000"/>
              <a:chOff x="2623907" y="1198803"/>
              <a:chExt cx="1364245" cy="273000"/>
            </a:xfrm>
          </p:grpSpPr>
          <p:sp>
            <p:nvSpPr>
              <p:cNvPr id="4203" name="Google Shape;4203;p4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42"/>
            <p:cNvGrpSpPr/>
            <p:nvPr/>
          </p:nvGrpSpPr>
          <p:grpSpPr>
            <a:xfrm>
              <a:off x="2623904" y="1476964"/>
              <a:ext cx="1364245" cy="273000"/>
              <a:chOff x="2623904" y="1476964"/>
              <a:chExt cx="1364245" cy="273000"/>
            </a:xfrm>
          </p:grpSpPr>
          <p:sp>
            <p:nvSpPr>
              <p:cNvPr id="4209" name="Google Shape;4209;p4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42"/>
            <p:cNvGrpSpPr/>
            <p:nvPr/>
          </p:nvGrpSpPr>
          <p:grpSpPr>
            <a:xfrm>
              <a:off x="2623907" y="1749775"/>
              <a:ext cx="1364245" cy="273000"/>
              <a:chOff x="2623907" y="1749775"/>
              <a:chExt cx="1364245" cy="273000"/>
            </a:xfrm>
          </p:grpSpPr>
          <p:sp>
            <p:nvSpPr>
              <p:cNvPr id="4215" name="Google Shape;4215;p4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42"/>
            <p:cNvGrpSpPr/>
            <p:nvPr/>
          </p:nvGrpSpPr>
          <p:grpSpPr>
            <a:xfrm>
              <a:off x="2623904" y="2027936"/>
              <a:ext cx="1364245" cy="273000"/>
              <a:chOff x="2623904" y="2027936"/>
              <a:chExt cx="1364245" cy="273000"/>
            </a:xfrm>
          </p:grpSpPr>
          <p:sp>
            <p:nvSpPr>
              <p:cNvPr id="4221" name="Google Shape;4221;p4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6" name="Google Shape;4226;p42"/>
          <p:cNvGrpSpPr/>
          <p:nvPr/>
        </p:nvGrpSpPr>
        <p:grpSpPr>
          <a:xfrm>
            <a:off x="2601154" y="2445833"/>
            <a:ext cx="1387541" cy="159124"/>
            <a:chOff x="3200660" y="2180272"/>
            <a:chExt cx="2563824" cy="378237"/>
          </a:xfrm>
        </p:grpSpPr>
        <p:sp>
          <p:nvSpPr>
            <p:cNvPr id="4227" name="Google Shape;4227;p4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42"/>
          <p:cNvGrpSpPr/>
          <p:nvPr/>
        </p:nvGrpSpPr>
        <p:grpSpPr>
          <a:xfrm>
            <a:off x="2597679" y="2723597"/>
            <a:ext cx="1390502" cy="159625"/>
            <a:chOff x="3530150" y="2790075"/>
            <a:chExt cx="1962600" cy="225300"/>
          </a:xfrm>
        </p:grpSpPr>
        <p:sp>
          <p:nvSpPr>
            <p:cNvPr id="4246" name="Google Shape;4246;p4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42"/>
          <p:cNvGrpSpPr/>
          <p:nvPr/>
        </p:nvGrpSpPr>
        <p:grpSpPr>
          <a:xfrm>
            <a:off x="2597736" y="3001862"/>
            <a:ext cx="1411629" cy="154175"/>
            <a:chOff x="3558802" y="4011244"/>
            <a:chExt cx="1866000" cy="111600"/>
          </a:xfrm>
        </p:grpSpPr>
        <p:sp>
          <p:nvSpPr>
            <p:cNvPr id="4249" name="Google Shape;4249;p4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1" name="Google Shape;4251;p42"/>
          <p:cNvGrpSpPr/>
          <p:nvPr/>
        </p:nvGrpSpPr>
        <p:grpSpPr>
          <a:xfrm>
            <a:off x="2598024" y="2207432"/>
            <a:ext cx="1383503" cy="119761"/>
            <a:chOff x="3465975" y="2270258"/>
            <a:chExt cx="1986364" cy="171947"/>
          </a:xfrm>
        </p:grpSpPr>
        <p:sp>
          <p:nvSpPr>
            <p:cNvPr id="4252" name="Google Shape;4252;p4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42"/>
          <p:cNvGrpSpPr/>
          <p:nvPr/>
        </p:nvGrpSpPr>
        <p:grpSpPr>
          <a:xfrm>
            <a:off x="2609031" y="3571205"/>
            <a:ext cx="1369531" cy="195460"/>
            <a:chOff x="723300" y="4253549"/>
            <a:chExt cx="2276482" cy="324900"/>
          </a:xfrm>
        </p:grpSpPr>
        <p:sp>
          <p:nvSpPr>
            <p:cNvPr id="4261" name="Google Shape;4261;p4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42"/>
          <p:cNvGrpSpPr/>
          <p:nvPr/>
        </p:nvGrpSpPr>
        <p:grpSpPr>
          <a:xfrm>
            <a:off x="2598592" y="3272446"/>
            <a:ext cx="1389066" cy="180119"/>
            <a:chOff x="705948" y="3788465"/>
            <a:chExt cx="2308953" cy="299400"/>
          </a:xfrm>
        </p:grpSpPr>
        <p:sp>
          <p:nvSpPr>
            <p:cNvPr id="4267" name="Google Shape;4267;p4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42"/>
          <p:cNvGrpSpPr/>
          <p:nvPr/>
        </p:nvGrpSpPr>
        <p:grpSpPr>
          <a:xfrm>
            <a:off x="4195583" y="1876400"/>
            <a:ext cx="1433821" cy="191501"/>
            <a:chOff x="4273350" y="2088443"/>
            <a:chExt cx="1433821" cy="191501"/>
          </a:xfrm>
        </p:grpSpPr>
        <p:grpSp>
          <p:nvGrpSpPr>
            <p:cNvPr id="4273" name="Google Shape;4273;p42"/>
            <p:cNvGrpSpPr/>
            <p:nvPr/>
          </p:nvGrpSpPr>
          <p:grpSpPr>
            <a:xfrm>
              <a:off x="4273350" y="2088443"/>
              <a:ext cx="1433821" cy="0"/>
              <a:chOff x="5224975" y="2962250"/>
              <a:chExt cx="1544400" cy="0"/>
            </a:xfrm>
          </p:grpSpPr>
          <p:cxnSp>
            <p:nvCxnSpPr>
              <p:cNvPr id="4274" name="Google Shape;4274;p4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75" name="Google Shape;4275;p4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276" name="Google Shape;4276;p42"/>
            <p:cNvGrpSpPr/>
            <p:nvPr/>
          </p:nvGrpSpPr>
          <p:grpSpPr>
            <a:xfrm>
              <a:off x="4273350" y="2279944"/>
              <a:ext cx="1433821" cy="0"/>
              <a:chOff x="5224975" y="2962250"/>
              <a:chExt cx="1544400" cy="0"/>
            </a:xfrm>
          </p:grpSpPr>
          <p:cxnSp>
            <p:nvCxnSpPr>
              <p:cNvPr id="4277" name="Google Shape;4277;p4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278" name="Google Shape;4278;p4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279" name="Google Shape;4279;p42"/>
          <p:cNvGrpSpPr/>
          <p:nvPr/>
        </p:nvGrpSpPr>
        <p:grpSpPr>
          <a:xfrm>
            <a:off x="2646529" y="3885304"/>
            <a:ext cx="1304609" cy="294074"/>
            <a:chOff x="2658741" y="4097347"/>
            <a:chExt cx="1304609" cy="294074"/>
          </a:xfrm>
        </p:grpSpPr>
        <p:grpSp>
          <p:nvGrpSpPr>
            <p:cNvPr id="4280" name="Google Shape;4280;p42"/>
            <p:cNvGrpSpPr/>
            <p:nvPr/>
          </p:nvGrpSpPr>
          <p:grpSpPr>
            <a:xfrm>
              <a:off x="2658741" y="4097347"/>
              <a:ext cx="118572" cy="294074"/>
              <a:chOff x="3343310" y="4475555"/>
              <a:chExt cx="127717" cy="316753"/>
            </a:xfrm>
          </p:grpSpPr>
          <p:sp>
            <p:nvSpPr>
              <p:cNvPr id="4281" name="Google Shape;4281;p4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42"/>
            <p:cNvGrpSpPr/>
            <p:nvPr/>
          </p:nvGrpSpPr>
          <p:grpSpPr>
            <a:xfrm>
              <a:off x="3815519" y="4098388"/>
              <a:ext cx="147831" cy="291991"/>
              <a:chOff x="3527539" y="4476677"/>
              <a:chExt cx="159232" cy="314510"/>
            </a:xfrm>
          </p:grpSpPr>
          <p:sp>
            <p:nvSpPr>
              <p:cNvPr id="4284" name="Google Shape;4284;p4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42"/>
            <p:cNvGrpSpPr/>
            <p:nvPr/>
          </p:nvGrpSpPr>
          <p:grpSpPr>
            <a:xfrm>
              <a:off x="3511696" y="4098388"/>
              <a:ext cx="147831" cy="291991"/>
              <a:chOff x="3527539" y="4476677"/>
              <a:chExt cx="159232" cy="314510"/>
            </a:xfrm>
          </p:grpSpPr>
          <p:sp>
            <p:nvSpPr>
              <p:cNvPr id="4287" name="Google Shape;4287;p4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9" name="Google Shape;4289;p42"/>
            <p:cNvGrpSpPr/>
            <p:nvPr/>
          </p:nvGrpSpPr>
          <p:grpSpPr>
            <a:xfrm>
              <a:off x="3207874" y="4098388"/>
              <a:ext cx="147831" cy="291991"/>
              <a:chOff x="3527539" y="4476677"/>
              <a:chExt cx="159232" cy="314510"/>
            </a:xfrm>
          </p:grpSpPr>
          <p:sp>
            <p:nvSpPr>
              <p:cNvPr id="4290" name="Google Shape;4290;p4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42"/>
            <p:cNvGrpSpPr/>
            <p:nvPr/>
          </p:nvGrpSpPr>
          <p:grpSpPr>
            <a:xfrm>
              <a:off x="2933305" y="4097347"/>
              <a:ext cx="118572" cy="294074"/>
              <a:chOff x="3343310" y="4475555"/>
              <a:chExt cx="127717" cy="316753"/>
            </a:xfrm>
          </p:grpSpPr>
          <p:sp>
            <p:nvSpPr>
              <p:cNvPr id="4293" name="Google Shape;4293;p4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5" name="Google Shape;4295;p42"/>
          <p:cNvGrpSpPr/>
          <p:nvPr/>
        </p:nvGrpSpPr>
        <p:grpSpPr>
          <a:xfrm>
            <a:off x="4197138" y="963998"/>
            <a:ext cx="1430711" cy="751237"/>
            <a:chOff x="5159450" y="1919950"/>
            <a:chExt cx="1541050" cy="862500"/>
          </a:xfrm>
        </p:grpSpPr>
        <p:sp>
          <p:nvSpPr>
            <p:cNvPr id="4296" name="Google Shape;4296;p4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4297" name="Google Shape;4297;p42"/>
            <p:cNvGrpSpPr/>
            <p:nvPr/>
          </p:nvGrpSpPr>
          <p:grpSpPr>
            <a:xfrm>
              <a:off x="5159450" y="1919950"/>
              <a:ext cx="1541050" cy="862500"/>
              <a:chOff x="5159450" y="1919950"/>
              <a:chExt cx="1541050" cy="862500"/>
            </a:xfrm>
          </p:grpSpPr>
          <p:cxnSp>
            <p:nvCxnSpPr>
              <p:cNvPr id="4298" name="Google Shape;4298;p4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299" name="Google Shape;4299;p4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300" name="Google Shape;4300;p42"/>
          <p:cNvGrpSpPr/>
          <p:nvPr/>
        </p:nvGrpSpPr>
        <p:grpSpPr>
          <a:xfrm>
            <a:off x="4245275" y="2227768"/>
            <a:ext cx="1334436" cy="967914"/>
            <a:chOff x="4294923" y="2439811"/>
            <a:chExt cx="1334436" cy="967914"/>
          </a:xfrm>
        </p:grpSpPr>
        <p:grpSp>
          <p:nvGrpSpPr>
            <p:cNvPr id="4301" name="Google Shape;4301;p42"/>
            <p:cNvGrpSpPr/>
            <p:nvPr/>
          </p:nvGrpSpPr>
          <p:grpSpPr>
            <a:xfrm>
              <a:off x="4960455" y="2469658"/>
              <a:ext cx="668904" cy="885524"/>
              <a:chOff x="4960455" y="2469658"/>
              <a:chExt cx="668904" cy="885524"/>
            </a:xfrm>
          </p:grpSpPr>
          <p:sp>
            <p:nvSpPr>
              <p:cNvPr id="4302" name="Google Shape;4302;p4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42"/>
            <p:cNvGrpSpPr/>
            <p:nvPr/>
          </p:nvGrpSpPr>
          <p:grpSpPr>
            <a:xfrm>
              <a:off x="4294923" y="2469658"/>
              <a:ext cx="668951" cy="885524"/>
              <a:chOff x="4294923" y="2469658"/>
              <a:chExt cx="668951" cy="885524"/>
            </a:xfrm>
          </p:grpSpPr>
          <p:sp>
            <p:nvSpPr>
              <p:cNvPr id="4309" name="Google Shape;4309;p4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5" name="Google Shape;4315;p4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42"/>
          <p:cNvGrpSpPr/>
          <p:nvPr/>
        </p:nvGrpSpPr>
        <p:grpSpPr>
          <a:xfrm>
            <a:off x="4231478" y="3282213"/>
            <a:ext cx="1430949" cy="897289"/>
            <a:chOff x="4351371" y="3547942"/>
            <a:chExt cx="1345130" cy="843475"/>
          </a:xfrm>
        </p:grpSpPr>
        <p:grpSp>
          <p:nvGrpSpPr>
            <p:cNvPr id="4317" name="Google Shape;4317;p42"/>
            <p:cNvGrpSpPr/>
            <p:nvPr/>
          </p:nvGrpSpPr>
          <p:grpSpPr>
            <a:xfrm>
              <a:off x="4351371" y="4209917"/>
              <a:ext cx="1345130" cy="181500"/>
              <a:chOff x="4351371" y="4209917"/>
              <a:chExt cx="1345130" cy="181500"/>
            </a:xfrm>
          </p:grpSpPr>
          <p:sp>
            <p:nvSpPr>
              <p:cNvPr id="4318" name="Google Shape;4318;p4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19" name="Google Shape;4319;p4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320" name="Google Shape;4320;p42"/>
            <p:cNvGrpSpPr/>
            <p:nvPr/>
          </p:nvGrpSpPr>
          <p:grpSpPr>
            <a:xfrm>
              <a:off x="4403010" y="3985221"/>
              <a:ext cx="1109518" cy="181500"/>
              <a:chOff x="4403010" y="3985221"/>
              <a:chExt cx="1109518" cy="181500"/>
            </a:xfrm>
          </p:grpSpPr>
          <p:sp>
            <p:nvSpPr>
              <p:cNvPr id="4321" name="Google Shape;4321;p4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22" name="Google Shape;4322;p4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323" name="Google Shape;4323;p42"/>
            <p:cNvGrpSpPr/>
            <p:nvPr/>
          </p:nvGrpSpPr>
          <p:grpSpPr>
            <a:xfrm>
              <a:off x="4618704" y="3766582"/>
              <a:ext cx="807858" cy="181500"/>
              <a:chOff x="4618704" y="3766582"/>
              <a:chExt cx="807858" cy="181500"/>
            </a:xfrm>
          </p:grpSpPr>
          <p:sp>
            <p:nvSpPr>
              <p:cNvPr id="4324" name="Google Shape;4324;p4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25" name="Google Shape;4325;p4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326" name="Google Shape;4326;p42"/>
            <p:cNvGrpSpPr/>
            <p:nvPr/>
          </p:nvGrpSpPr>
          <p:grpSpPr>
            <a:xfrm>
              <a:off x="4735238" y="3547942"/>
              <a:ext cx="462839" cy="181500"/>
              <a:chOff x="4735238" y="3547942"/>
              <a:chExt cx="462839" cy="181500"/>
            </a:xfrm>
          </p:grpSpPr>
          <p:sp>
            <p:nvSpPr>
              <p:cNvPr id="4327" name="Google Shape;4327;p4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28" name="Google Shape;4328;p4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329" name="Google Shape;4329;p42"/>
          <p:cNvGrpSpPr/>
          <p:nvPr/>
        </p:nvGrpSpPr>
        <p:grpSpPr>
          <a:xfrm>
            <a:off x="7407836" y="2217537"/>
            <a:ext cx="1020955" cy="928853"/>
            <a:chOff x="926675" y="238125"/>
            <a:chExt cx="5755100" cy="5232975"/>
          </a:xfrm>
        </p:grpSpPr>
        <p:sp>
          <p:nvSpPr>
            <p:cNvPr id="4330" name="Google Shape;4330;p4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42"/>
          <p:cNvGrpSpPr/>
          <p:nvPr/>
        </p:nvGrpSpPr>
        <p:grpSpPr>
          <a:xfrm>
            <a:off x="715210" y="2616272"/>
            <a:ext cx="1695374" cy="1560837"/>
            <a:chOff x="727421" y="2828315"/>
            <a:chExt cx="1695374" cy="1560837"/>
          </a:xfrm>
        </p:grpSpPr>
        <p:grpSp>
          <p:nvGrpSpPr>
            <p:cNvPr id="4335" name="Google Shape;4335;p42"/>
            <p:cNvGrpSpPr/>
            <p:nvPr/>
          </p:nvGrpSpPr>
          <p:grpSpPr>
            <a:xfrm>
              <a:off x="727421" y="2828315"/>
              <a:ext cx="1695374" cy="1560837"/>
              <a:chOff x="734799" y="2782450"/>
              <a:chExt cx="1571100" cy="1577400"/>
            </a:xfrm>
          </p:grpSpPr>
          <p:cxnSp>
            <p:nvCxnSpPr>
              <p:cNvPr id="4336" name="Google Shape;4336;p4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337" name="Google Shape;4337;p4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338" name="Google Shape;4338;p42"/>
            <p:cNvGrpSpPr/>
            <p:nvPr/>
          </p:nvGrpSpPr>
          <p:grpSpPr>
            <a:xfrm>
              <a:off x="819108" y="2882501"/>
              <a:ext cx="1556791" cy="1426186"/>
              <a:chOff x="819108" y="2882501"/>
              <a:chExt cx="1556791" cy="1426186"/>
            </a:xfrm>
          </p:grpSpPr>
          <p:grpSp>
            <p:nvGrpSpPr>
              <p:cNvPr id="4339" name="Google Shape;4339;p42"/>
              <p:cNvGrpSpPr/>
              <p:nvPr/>
            </p:nvGrpSpPr>
            <p:grpSpPr>
              <a:xfrm>
                <a:off x="819108" y="2882501"/>
                <a:ext cx="103104" cy="1426186"/>
                <a:chOff x="4674013" y="3100904"/>
                <a:chExt cx="122758" cy="1698043"/>
              </a:xfrm>
            </p:grpSpPr>
            <p:sp>
              <p:nvSpPr>
                <p:cNvPr id="4340" name="Google Shape;4340;p4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42"/>
              <p:cNvGrpSpPr/>
              <p:nvPr/>
            </p:nvGrpSpPr>
            <p:grpSpPr>
              <a:xfrm>
                <a:off x="1062475" y="2882501"/>
                <a:ext cx="103104" cy="1426186"/>
                <a:chOff x="4940438" y="3100904"/>
                <a:chExt cx="122758" cy="1698043"/>
              </a:xfrm>
            </p:grpSpPr>
            <p:sp>
              <p:nvSpPr>
                <p:cNvPr id="4348" name="Google Shape;4348;p4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42"/>
              <p:cNvGrpSpPr/>
              <p:nvPr/>
            </p:nvGrpSpPr>
            <p:grpSpPr>
              <a:xfrm>
                <a:off x="1299324" y="2882501"/>
                <a:ext cx="103104" cy="1426186"/>
                <a:chOff x="5206863" y="3100904"/>
                <a:chExt cx="122758" cy="1698043"/>
              </a:xfrm>
            </p:grpSpPr>
            <p:sp>
              <p:nvSpPr>
                <p:cNvPr id="4356" name="Google Shape;4356;p4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3" name="Google Shape;4363;p42"/>
              <p:cNvGrpSpPr/>
              <p:nvPr/>
            </p:nvGrpSpPr>
            <p:grpSpPr>
              <a:xfrm>
                <a:off x="1786057" y="2882501"/>
                <a:ext cx="103104" cy="1426186"/>
                <a:chOff x="6006138" y="3143629"/>
                <a:chExt cx="122758" cy="1698043"/>
              </a:xfrm>
            </p:grpSpPr>
            <p:sp>
              <p:nvSpPr>
                <p:cNvPr id="4364" name="Google Shape;4364;p4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1" name="Google Shape;4371;p42"/>
              <p:cNvGrpSpPr/>
              <p:nvPr/>
            </p:nvGrpSpPr>
            <p:grpSpPr>
              <a:xfrm>
                <a:off x="2029422" y="2882501"/>
                <a:ext cx="103104" cy="1426186"/>
                <a:chOff x="6805413" y="3100904"/>
                <a:chExt cx="122758" cy="1698043"/>
              </a:xfrm>
            </p:grpSpPr>
            <p:sp>
              <p:nvSpPr>
                <p:cNvPr id="4372" name="Google Shape;4372;p4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42"/>
              <p:cNvGrpSpPr/>
              <p:nvPr/>
            </p:nvGrpSpPr>
            <p:grpSpPr>
              <a:xfrm>
                <a:off x="2272795" y="2882501"/>
                <a:ext cx="103104" cy="1426186"/>
                <a:chOff x="5206863" y="3100904"/>
                <a:chExt cx="122758" cy="1698043"/>
              </a:xfrm>
            </p:grpSpPr>
            <p:sp>
              <p:nvSpPr>
                <p:cNvPr id="4380" name="Google Shape;4380;p4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42"/>
              <p:cNvGrpSpPr/>
              <p:nvPr/>
            </p:nvGrpSpPr>
            <p:grpSpPr>
              <a:xfrm>
                <a:off x="1542694" y="2882501"/>
                <a:ext cx="103104" cy="1426186"/>
                <a:chOff x="6006138" y="3143629"/>
                <a:chExt cx="122758" cy="1698043"/>
              </a:xfrm>
            </p:grpSpPr>
            <p:sp>
              <p:nvSpPr>
                <p:cNvPr id="4388" name="Google Shape;4388;p4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95" name="Google Shape;4395;p42"/>
          <p:cNvGrpSpPr/>
          <p:nvPr/>
        </p:nvGrpSpPr>
        <p:grpSpPr>
          <a:xfrm>
            <a:off x="5671260" y="3305994"/>
            <a:ext cx="2749952" cy="870677"/>
            <a:chOff x="238125" y="1725700"/>
            <a:chExt cx="7139025" cy="2260325"/>
          </a:xfrm>
        </p:grpSpPr>
        <p:sp>
          <p:nvSpPr>
            <p:cNvPr id="4396" name="Google Shape;4396;p4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42"/>
          <p:cNvGrpSpPr/>
          <p:nvPr/>
        </p:nvGrpSpPr>
        <p:grpSpPr>
          <a:xfrm>
            <a:off x="5941424" y="2247740"/>
            <a:ext cx="1105452" cy="916747"/>
            <a:chOff x="5249100" y="1210600"/>
            <a:chExt cx="3502700" cy="2904775"/>
          </a:xfrm>
        </p:grpSpPr>
        <p:sp>
          <p:nvSpPr>
            <p:cNvPr id="4407" name="Google Shape;4407;p4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11" name="Google Shape;4411;p4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412" name="Google Shape;4412;p4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413" name="Google Shape;4413;p4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414" name="Google Shape;4414;p4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415" name="Google Shape;4415;p4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42"/>
          <p:cNvGrpSpPr/>
          <p:nvPr/>
        </p:nvGrpSpPr>
        <p:grpSpPr>
          <a:xfrm>
            <a:off x="7123972" y="967158"/>
            <a:ext cx="1304650" cy="1124856"/>
            <a:chOff x="7287122" y="1165658"/>
            <a:chExt cx="1219413" cy="1051365"/>
          </a:xfrm>
        </p:grpSpPr>
        <p:grpSp>
          <p:nvGrpSpPr>
            <p:cNvPr id="4417" name="Google Shape;4417;p42"/>
            <p:cNvGrpSpPr/>
            <p:nvPr/>
          </p:nvGrpSpPr>
          <p:grpSpPr>
            <a:xfrm>
              <a:off x="7287122" y="1969723"/>
              <a:ext cx="1219413" cy="247300"/>
              <a:chOff x="7287122" y="1969723"/>
              <a:chExt cx="1219413" cy="247300"/>
            </a:xfrm>
          </p:grpSpPr>
          <p:sp>
            <p:nvSpPr>
              <p:cNvPr id="4418" name="Google Shape;4418;p4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9" name="Google Shape;4419;p42"/>
              <p:cNvGrpSpPr/>
              <p:nvPr/>
            </p:nvGrpSpPr>
            <p:grpSpPr>
              <a:xfrm>
                <a:off x="7287122" y="2063892"/>
                <a:ext cx="1151753" cy="73428"/>
                <a:chOff x="7287122" y="2063892"/>
                <a:chExt cx="1151753" cy="73428"/>
              </a:xfrm>
            </p:grpSpPr>
            <p:sp>
              <p:nvSpPr>
                <p:cNvPr id="4420" name="Google Shape;4420;p4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1" name="Google Shape;4421;p4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422" name="Google Shape;4422;p42"/>
            <p:cNvGrpSpPr/>
            <p:nvPr/>
          </p:nvGrpSpPr>
          <p:grpSpPr>
            <a:xfrm>
              <a:off x="7287122" y="1712201"/>
              <a:ext cx="1219403" cy="246767"/>
              <a:chOff x="7287122" y="1712201"/>
              <a:chExt cx="1219403" cy="246767"/>
            </a:xfrm>
          </p:grpSpPr>
          <p:sp>
            <p:nvSpPr>
              <p:cNvPr id="4423" name="Google Shape;4423;p4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4" name="Google Shape;4424;p42"/>
              <p:cNvGrpSpPr/>
              <p:nvPr/>
            </p:nvGrpSpPr>
            <p:grpSpPr>
              <a:xfrm>
                <a:off x="7287122" y="1842861"/>
                <a:ext cx="1005303" cy="73419"/>
                <a:chOff x="7287122" y="1842861"/>
                <a:chExt cx="1005303" cy="73419"/>
              </a:xfrm>
            </p:grpSpPr>
            <p:sp>
              <p:nvSpPr>
                <p:cNvPr id="4425" name="Google Shape;4425;p4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6" name="Google Shape;4426;p4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427" name="Google Shape;4427;p42"/>
            <p:cNvGrpSpPr/>
            <p:nvPr/>
          </p:nvGrpSpPr>
          <p:grpSpPr>
            <a:xfrm>
              <a:off x="7287122" y="1447520"/>
              <a:ext cx="1219403" cy="286667"/>
              <a:chOff x="7287122" y="1447520"/>
              <a:chExt cx="1219403" cy="286667"/>
            </a:xfrm>
          </p:grpSpPr>
          <p:sp>
            <p:nvSpPr>
              <p:cNvPr id="4428" name="Google Shape;4428;p4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9" name="Google Shape;4429;p42"/>
              <p:cNvGrpSpPr/>
              <p:nvPr/>
            </p:nvGrpSpPr>
            <p:grpSpPr>
              <a:xfrm>
                <a:off x="7287122" y="1581977"/>
                <a:ext cx="852803" cy="73428"/>
                <a:chOff x="7287122" y="1581977"/>
                <a:chExt cx="852803" cy="73428"/>
              </a:xfrm>
            </p:grpSpPr>
            <p:sp>
              <p:nvSpPr>
                <p:cNvPr id="4430" name="Google Shape;4430;p4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1" name="Google Shape;4431;p4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432" name="Google Shape;4432;p42"/>
            <p:cNvGrpSpPr/>
            <p:nvPr/>
          </p:nvGrpSpPr>
          <p:grpSpPr>
            <a:xfrm>
              <a:off x="7287122" y="1165658"/>
              <a:ext cx="1219403" cy="344253"/>
              <a:chOff x="7287122" y="1165658"/>
              <a:chExt cx="1219403" cy="344253"/>
            </a:xfrm>
          </p:grpSpPr>
          <p:sp>
            <p:nvSpPr>
              <p:cNvPr id="4433" name="Google Shape;4433;p4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4" name="Google Shape;4434;p42"/>
              <p:cNvGrpSpPr/>
              <p:nvPr/>
            </p:nvGrpSpPr>
            <p:grpSpPr>
              <a:xfrm>
                <a:off x="7287122" y="1341025"/>
                <a:ext cx="695703" cy="73419"/>
                <a:chOff x="7287122" y="1341025"/>
                <a:chExt cx="695703" cy="73419"/>
              </a:xfrm>
            </p:grpSpPr>
            <p:sp>
              <p:nvSpPr>
                <p:cNvPr id="4435" name="Google Shape;4435;p4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36" name="Google Shape;4436;p4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437" name="Google Shape;4437;p42"/>
          <p:cNvGrpSpPr/>
          <p:nvPr/>
        </p:nvGrpSpPr>
        <p:grpSpPr>
          <a:xfrm>
            <a:off x="5790464" y="973181"/>
            <a:ext cx="1397729" cy="1098540"/>
            <a:chOff x="5900602" y="1193063"/>
            <a:chExt cx="1299851" cy="1021707"/>
          </a:xfrm>
        </p:grpSpPr>
        <p:grpSp>
          <p:nvGrpSpPr>
            <p:cNvPr id="4438" name="Google Shape;4438;p42"/>
            <p:cNvGrpSpPr/>
            <p:nvPr/>
          </p:nvGrpSpPr>
          <p:grpSpPr>
            <a:xfrm>
              <a:off x="6520337" y="1193063"/>
              <a:ext cx="341815" cy="799959"/>
              <a:chOff x="6520337" y="1193063"/>
              <a:chExt cx="341815" cy="799959"/>
            </a:xfrm>
          </p:grpSpPr>
          <p:grpSp>
            <p:nvGrpSpPr>
              <p:cNvPr id="4439" name="Google Shape;4439;p42"/>
              <p:cNvGrpSpPr/>
              <p:nvPr/>
            </p:nvGrpSpPr>
            <p:grpSpPr>
              <a:xfrm>
                <a:off x="6520337" y="1589527"/>
                <a:ext cx="213950" cy="403494"/>
                <a:chOff x="6520337" y="1589527"/>
                <a:chExt cx="213950" cy="403494"/>
              </a:xfrm>
            </p:grpSpPr>
            <p:sp>
              <p:nvSpPr>
                <p:cNvPr id="4440" name="Google Shape;4440;p4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42"/>
              <p:cNvGrpSpPr/>
              <p:nvPr/>
            </p:nvGrpSpPr>
            <p:grpSpPr>
              <a:xfrm>
                <a:off x="6577204" y="1193063"/>
                <a:ext cx="284947" cy="464512"/>
                <a:chOff x="6577204" y="1193063"/>
                <a:chExt cx="284947" cy="464512"/>
              </a:xfrm>
            </p:grpSpPr>
            <p:sp>
              <p:nvSpPr>
                <p:cNvPr id="4443" name="Google Shape;4443;p4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4" name="Google Shape;4444;p4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445" name="Google Shape;4445;p42"/>
            <p:cNvGrpSpPr/>
            <p:nvPr/>
          </p:nvGrpSpPr>
          <p:grpSpPr>
            <a:xfrm>
              <a:off x="6238903" y="1193063"/>
              <a:ext cx="300475" cy="900152"/>
              <a:chOff x="6238903" y="1193063"/>
              <a:chExt cx="300475" cy="900152"/>
            </a:xfrm>
          </p:grpSpPr>
          <p:grpSp>
            <p:nvGrpSpPr>
              <p:cNvPr id="4446" name="Google Shape;4446;p42"/>
              <p:cNvGrpSpPr/>
              <p:nvPr/>
            </p:nvGrpSpPr>
            <p:grpSpPr>
              <a:xfrm>
                <a:off x="6290865" y="1489315"/>
                <a:ext cx="248514" cy="603900"/>
                <a:chOff x="6290865" y="1489315"/>
                <a:chExt cx="248514" cy="603900"/>
              </a:xfrm>
            </p:grpSpPr>
            <p:sp>
              <p:nvSpPr>
                <p:cNvPr id="4447" name="Google Shape;4447;p4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9" name="Google Shape;4449;p42"/>
              <p:cNvGrpSpPr/>
              <p:nvPr/>
            </p:nvGrpSpPr>
            <p:grpSpPr>
              <a:xfrm>
                <a:off x="6238903" y="1193063"/>
                <a:ext cx="284947" cy="333087"/>
                <a:chOff x="6238903" y="1193063"/>
                <a:chExt cx="284947" cy="333087"/>
              </a:xfrm>
            </p:grpSpPr>
            <p:sp>
              <p:nvSpPr>
                <p:cNvPr id="4450" name="Google Shape;4450;p4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1" name="Google Shape;4451;p4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452" name="Google Shape;4452;p42"/>
            <p:cNvGrpSpPr/>
            <p:nvPr/>
          </p:nvGrpSpPr>
          <p:grpSpPr>
            <a:xfrm>
              <a:off x="5900602" y="1193063"/>
              <a:ext cx="444345" cy="1021707"/>
              <a:chOff x="5900602" y="1193063"/>
              <a:chExt cx="444345" cy="1021707"/>
            </a:xfrm>
          </p:grpSpPr>
          <p:grpSp>
            <p:nvGrpSpPr>
              <p:cNvPr id="4453" name="Google Shape;4453;p42"/>
              <p:cNvGrpSpPr/>
              <p:nvPr/>
            </p:nvGrpSpPr>
            <p:grpSpPr>
              <a:xfrm>
                <a:off x="6046501" y="1367785"/>
                <a:ext cx="298446" cy="846986"/>
                <a:chOff x="6046501" y="1367785"/>
                <a:chExt cx="298446" cy="846986"/>
              </a:xfrm>
            </p:grpSpPr>
            <p:sp>
              <p:nvSpPr>
                <p:cNvPr id="4454" name="Google Shape;4454;p4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6" name="Google Shape;4456;p42"/>
              <p:cNvGrpSpPr/>
              <p:nvPr/>
            </p:nvGrpSpPr>
            <p:grpSpPr>
              <a:xfrm>
                <a:off x="5900602" y="1193063"/>
                <a:ext cx="284947" cy="182312"/>
                <a:chOff x="5900602" y="1193063"/>
                <a:chExt cx="284947" cy="182312"/>
              </a:xfrm>
            </p:grpSpPr>
            <p:sp>
              <p:nvSpPr>
                <p:cNvPr id="4457" name="Google Shape;4457;p4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58" name="Google Shape;4458;p4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459" name="Google Shape;4459;p42"/>
            <p:cNvGrpSpPr/>
            <p:nvPr/>
          </p:nvGrpSpPr>
          <p:grpSpPr>
            <a:xfrm>
              <a:off x="6738300" y="1193063"/>
              <a:ext cx="462153" cy="707634"/>
              <a:chOff x="6738300" y="1193063"/>
              <a:chExt cx="462153" cy="707634"/>
            </a:xfrm>
          </p:grpSpPr>
          <p:grpSp>
            <p:nvGrpSpPr>
              <p:cNvPr id="4460" name="Google Shape;4460;p42"/>
              <p:cNvGrpSpPr/>
              <p:nvPr/>
            </p:nvGrpSpPr>
            <p:grpSpPr>
              <a:xfrm>
                <a:off x="6915505" y="1193063"/>
                <a:ext cx="284947" cy="597387"/>
                <a:chOff x="6915505" y="1193063"/>
                <a:chExt cx="284947" cy="597387"/>
              </a:xfrm>
            </p:grpSpPr>
            <p:sp>
              <p:nvSpPr>
                <p:cNvPr id="4461" name="Google Shape;4461;p4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2" name="Google Shape;4462;p4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463" name="Google Shape;4463;p42"/>
              <p:cNvGrpSpPr/>
              <p:nvPr/>
            </p:nvGrpSpPr>
            <p:grpSpPr>
              <a:xfrm>
                <a:off x="6738300" y="1684725"/>
                <a:ext cx="230066" cy="215971"/>
                <a:chOff x="6738300" y="1684725"/>
                <a:chExt cx="230066" cy="215971"/>
              </a:xfrm>
            </p:grpSpPr>
            <p:sp>
              <p:nvSpPr>
                <p:cNvPr id="4464" name="Google Shape;4464;p4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469"/>
        <p:cNvGrpSpPr/>
        <p:nvPr/>
      </p:nvGrpSpPr>
      <p:grpSpPr>
        <a:xfrm>
          <a:off x="0" y="0"/>
          <a:ext cx="0" cy="0"/>
          <a:chOff x="0" y="0"/>
          <a:chExt cx="0" cy="0"/>
        </a:xfrm>
      </p:grpSpPr>
      <p:grpSp>
        <p:nvGrpSpPr>
          <p:cNvPr id="4470" name="Google Shape;4470;p43"/>
          <p:cNvGrpSpPr/>
          <p:nvPr/>
        </p:nvGrpSpPr>
        <p:grpSpPr>
          <a:xfrm>
            <a:off x="821785" y="2307635"/>
            <a:ext cx="339235" cy="298186"/>
            <a:chOff x="898875" y="244725"/>
            <a:chExt cx="481800" cy="423500"/>
          </a:xfrm>
        </p:grpSpPr>
        <p:sp>
          <p:nvSpPr>
            <p:cNvPr id="4471" name="Google Shape;4471;p4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2" name="Google Shape;4472;p4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3" name="Google Shape;4473;p4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4" name="Google Shape;4474;p4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5" name="Google Shape;4475;p4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6" name="Google Shape;4476;p4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77" name="Google Shape;4477;p43"/>
          <p:cNvGrpSpPr/>
          <p:nvPr/>
        </p:nvGrpSpPr>
        <p:grpSpPr>
          <a:xfrm>
            <a:off x="1260167" y="2287103"/>
            <a:ext cx="298169" cy="339253"/>
            <a:chOff x="1529350" y="258825"/>
            <a:chExt cx="423475" cy="481825"/>
          </a:xfrm>
        </p:grpSpPr>
        <p:sp>
          <p:nvSpPr>
            <p:cNvPr id="4478" name="Google Shape;4478;p4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9" name="Google Shape;4479;p4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0" name="Google Shape;4480;p43"/>
          <p:cNvGrpSpPr/>
          <p:nvPr/>
        </p:nvGrpSpPr>
        <p:grpSpPr>
          <a:xfrm>
            <a:off x="1653142" y="2367273"/>
            <a:ext cx="340890" cy="178912"/>
            <a:chOff x="2084325" y="363300"/>
            <a:chExt cx="484150" cy="254100"/>
          </a:xfrm>
        </p:grpSpPr>
        <p:sp>
          <p:nvSpPr>
            <p:cNvPr id="4481" name="Google Shape;4481;p4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2" name="Google Shape;4482;p4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3" name="Google Shape;4483;p43"/>
          <p:cNvGrpSpPr/>
          <p:nvPr/>
        </p:nvGrpSpPr>
        <p:grpSpPr>
          <a:xfrm>
            <a:off x="2102437" y="2287102"/>
            <a:ext cx="298169" cy="339253"/>
            <a:chOff x="2707500" y="249400"/>
            <a:chExt cx="423475" cy="481825"/>
          </a:xfrm>
        </p:grpSpPr>
        <p:sp>
          <p:nvSpPr>
            <p:cNvPr id="4484" name="Google Shape;4484;p4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5" name="Google Shape;4485;p4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86" name="Google Shape;4486;p43"/>
          <p:cNvGrpSpPr/>
          <p:nvPr/>
        </p:nvGrpSpPr>
        <p:grpSpPr>
          <a:xfrm>
            <a:off x="2516052" y="2287428"/>
            <a:ext cx="305386" cy="338602"/>
            <a:chOff x="3300325" y="249875"/>
            <a:chExt cx="433725" cy="480900"/>
          </a:xfrm>
        </p:grpSpPr>
        <p:sp>
          <p:nvSpPr>
            <p:cNvPr id="4487" name="Google Shape;4487;p4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8" name="Google Shape;4488;p4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9" name="Google Shape;4489;p4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0" name="Google Shape;4490;p4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1" name="Google Shape;4491;p4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2" name="Google Shape;4492;p4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93" name="Google Shape;4493;p43"/>
          <p:cNvGrpSpPr/>
          <p:nvPr/>
        </p:nvGrpSpPr>
        <p:grpSpPr>
          <a:xfrm>
            <a:off x="2905137" y="2287349"/>
            <a:ext cx="352349" cy="338760"/>
            <a:chOff x="3854700" y="249750"/>
            <a:chExt cx="500425" cy="481125"/>
          </a:xfrm>
        </p:grpSpPr>
        <p:sp>
          <p:nvSpPr>
            <p:cNvPr id="4494" name="Google Shape;4494;p4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5" name="Google Shape;4495;p4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6" name="Google Shape;4496;p4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7" name="Google Shape;4497;p4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8" name="Google Shape;4498;p4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99" name="Google Shape;4499;p4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0" name="Google Shape;4500;p4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1" name="Google Shape;4501;p4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2" name="Google Shape;4502;p43"/>
          <p:cNvGrpSpPr/>
          <p:nvPr/>
        </p:nvGrpSpPr>
        <p:grpSpPr>
          <a:xfrm>
            <a:off x="3323126" y="2287349"/>
            <a:ext cx="352349" cy="338760"/>
            <a:chOff x="4447550" y="249750"/>
            <a:chExt cx="500425" cy="481125"/>
          </a:xfrm>
        </p:grpSpPr>
        <p:sp>
          <p:nvSpPr>
            <p:cNvPr id="4503" name="Google Shape;4503;p4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4" name="Google Shape;4504;p4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5" name="Google Shape;4505;p43"/>
          <p:cNvGrpSpPr/>
          <p:nvPr/>
        </p:nvGrpSpPr>
        <p:grpSpPr>
          <a:xfrm>
            <a:off x="3752328" y="2287102"/>
            <a:ext cx="339253" cy="339253"/>
            <a:chOff x="5049725" y="249400"/>
            <a:chExt cx="481825" cy="481825"/>
          </a:xfrm>
        </p:grpSpPr>
        <p:sp>
          <p:nvSpPr>
            <p:cNvPr id="4506" name="Google Shape;4506;p4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07" name="Google Shape;4507;p4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08" name="Google Shape;4508;p43"/>
          <p:cNvGrpSpPr/>
          <p:nvPr/>
        </p:nvGrpSpPr>
        <p:grpSpPr>
          <a:xfrm>
            <a:off x="4166269" y="2287102"/>
            <a:ext cx="339253" cy="339253"/>
            <a:chOff x="5660400" y="238125"/>
            <a:chExt cx="481825" cy="481825"/>
          </a:xfrm>
        </p:grpSpPr>
        <p:sp>
          <p:nvSpPr>
            <p:cNvPr id="4509" name="Google Shape;4509;p4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0" name="Google Shape;4510;p4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1" name="Google Shape;4511;p43"/>
          <p:cNvGrpSpPr/>
          <p:nvPr/>
        </p:nvGrpSpPr>
        <p:grpSpPr>
          <a:xfrm>
            <a:off x="4582955" y="2287102"/>
            <a:ext cx="339253" cy="339253"/>
            <a:chOff x="6235400" y="249400"/>
            <a:chExt cx="481825" cy="481825"/>
          </a:xfrm>
        </p:grpSpPr>
        <p:sp>
          <p:nvSpPr>
            <p:cNvPr id="4512" name="Google Shape;4512;p4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3" name="Google Shape;4513;p4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4" name="Google Shape;4514;p4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5" name="Google Shape;4515;p4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6" name="Google Shape;4516;p4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17" name="Google Shape;4517;p43"/>
          <p:cNvGrpSpPr/>
          <p:nvPr/>
        </p:nvGrpSpPr>
        <p:grpSpPr>
          <a:xfrm>
            <a:off x="821301" y="2731810"/>
            <a:ext cx="340204" cy="298116"/>
            <a:chOff x="899850" y="871450"/>
            <a:chExt cx="483175" cy="423400"/>
          </a:xfrm>
        </p:grpSpPr>
        <p:sp>
          <p:nvSpPr>
            <p:cNvPr id="4518" name="Google Shape;4518;p4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19" name="Google Shape;4519;p4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0" name="Google Shape;4520;p4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1" name="Google Shape;4521;p4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22" name="Google Shape;4522;p43"/>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23" name="Google Shape;4523;p43"/>
          <p:cNvGrpSpPr/>
          <p:nvPr/>
        </p:nvGrpSpPr>
        <p:grpSpPr>
          <a:xfrm>
            <a:off x="1653301" y="2711232"/>
            <a:ext cx="340573" cy="339271"/>
            <a:chOff x="2085450" y="842250"/>
            <a:chExt cx="483700" cy="481850"/>
          </a:xfrm>
        </p:grpSpPr>
        <p:sp>
          <p:nvSpPr>
            <p:cNvPr id="4524" name="Google Shape;4524;p4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5" name="Google Shape;4525;p4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6" name="Google Shape;4526;p4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27" name="Google Shape;4527;p43"/>
          <p:cNvGrpSpPr/>
          <p:nvPr/>
        </p:nvGrpSpPr>
        <p:grpSpPr>
          <a:xfrm>
            <a:off x="2081868" y="2711241"/>
            <a:ext cx="339306" cy="339253"/>
            <a:chOff x="2685825" y="840375"/>
            <a:chExt cx="481900" cy="481825"/>
          </a:xfrm>
        </p:grpSpPr>
        <p:sp>
          <p:nvSpPr>
            <p:cNvPr id="4528" name="Google Shape;4528;p4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9" name="Google Shape;4529;p4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30" name="Google Shape;4530;p43"/>
          <p:cNvGrpSpPr/>
          <p:nvPr/>
        </p:nvGrpSpPr>
        <p:grpSpPr>
          <a:xfrm>
            <a:off x="2493529" y="2710924"/>
            <a:ext cx="350431" cy="339887"/>
            <a:chOff x="3270675" y="841800"/>
            <a:chExt cx="497700" cy="482725"/>
          </a:xfrm>
        </p:grpSpPr>
        <p:sp>
          <p:nvSpPr>
            <p:cNvPr id="4531" name="Google Shape;4531;p4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2" name="Google Shape;4532;p4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3" name="Google Shape;4533;p4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34" name="Google Shape;4534;p43"/>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35" name="Google Shape;4535;p43"/>
          <p:cNvGrpSpPr/>
          <p:nvPr/>
        </p:nvGrpSpPr>
        <p:grpSpPr>
          <a:xfrm>
            <a:off x="3329675" y="2731783"/>
            <a:ext cx="339253" cy="298169"/>
            <a:chOff x="4467200" y="877100"/>
            <a:chExt cx="481825" cy="423475"/>
          </a:xfrm>
        </p:grpSpPr>
        <p:sp>
          <p:nvSpPr>
            <p:cNvPr id="4536" name="Google Shape;4536;p4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7" name="Google Shape;4537;p4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8" name="Google Shape;4538;p4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9" name="Google Shape;4539;p4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0" name="Google Shape;4540;p43"/>
          <p:cNvGrpSpPr/>
          <p:nvPr/>
        </p:nvGrpSpPr>
        <p:grpSpPr>
          <a:xfrm>
            <a:off x="3744565" y="2711232"/>
            <a:ext cx="354778" cy="339271"/>
            <a:chOff x="5045500" y="842250"/>
            <a:chExt cx="503875" cy="481850"/>
          </a:xfrm>
        </p:grpSpPr>
        <p:sp>
          <p:nvSpPr>
            <p:cNvPr id="4541" name="Google Shape;4541;p4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2" name="Google Shape;4542;p4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3" name="Google Shape;4543;p43"/>
          <p:cNvGrpSpPr/>
          <p:nvPr/>
        </p:nvGrpSpPr>
        <p:grpSpPr>
          <a:xfrm>
            <a:off x="4167413" y="2737451"/>
            <a:ext cx="336965" cy="286833"/>
            <a:chOff x="5645200" y="879425"/>
            <a:chExt cx="478575" cy="407375"/>
          </a:xfrm>
        </p:grpSpPr>
        <p:sp>
          <p:nvSpPr>
            <p:cNvPr id="4544" name="Google Shape;4544;p4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5" name="Google Shape;4545;p4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6" name="Google Shape;4546;p4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7" name="Google Shape;4547;p4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8" name="Google Shape;4548;p4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49" name="Google Shape;4549;p4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0" name="Google Shape;4550;p43"/>
          <p:cNvGrpSpPr/>
          <p:nvPr/>
        </p:nvGrpSpPr>
        <p:grpSpPr>
          <a:xfrm>
            <a:off x="4603488" y="2711241"/>
            <a:ext cx="298186" cy="339253"/>
            <a:chOff x="6264525" y="842250"/>
            <a:chExt cx="423500" cy="481825"/>
          </a:xfrm>
        </p:grpSpPr>
        <p:sp>
          <p:nvSpPr>
            <p:cNvPr id="4551" name="Google Shape;4551;p4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2" name="Google Shape;4552;p4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3" name="Google Shape;4553;p4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4" name="Google Shape;4554;p4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5" name="Google Shape;4555;p4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6" name="Google Shape;4556;p4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57" name="Google Shape;4557;p4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58" name="Google Shape;4558;p43"/>
          <p:cNvGrpSpPr/>
          <p:nvPr/>
        </p:nvGrpSpPr>
        <p:grpSpPr>
          <a:xfrm>
            <a:off x="821776" y="3125895"/>
            <a:ext cx="339253" cy="339253"/>
            <a:chOff x="900750" y="1436075"/>
            <a:chExt cx="481825" cy="481825"/>
          </a:xfrm>
        </p:grpSpPr>
        <p:sp>
          <p:nvSpPr>
            <p:cNvPr id="4559" name="Google Shape;4559;p4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0" name="Google Shape;4560;p4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1" name="Google Shape;4561;p4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2" name="Google Shape;4562;p4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3" name="Google Shape;4563;p43"/>
          <p:cNvGrpSpPr/>
          <p:nvPr/>
        </p:nvGrpSpPr>
        <p:grpSpPr>
          <a:xfrm>
            <a:off x="1239624" y="3186183"/>
            <a:ext cx="339253" cy="218676"/>
            <a:chOff x="1492675" y="1520750"/>
            <a:chExt cx="481825" cy="310575"/>
          </a:xfrm>
        </p:grpSpPr>
        <p:sp>
          <p:nvSpPr>
            <p:cNvPr id="4564" name="Google Shape;4564;p4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5" name="Google Shape;4565;p4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66" name="Google Shape;4566;p43"/>
          <p:cNvGrpSpPr/>
          <p:nvPr/>
        </p:nvGrpSpPr>
        <p:grpSpPr>
          <a:xfrm>
            <a:off x="1647421" y="3125877"/>
            <a:ext cx="352332" cy="339288"/>
            <a:chOff x="2071000" y="1435025"/>
            <a:chExt cx="500400" cy="481875"/>
          </a:xfrm>
        </p:grpSpPr>
        <p:sp>
          <p:nvSpPr>
            <p:cNvPr id="4567" name="Google Shape;4567;p4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8" name="Google Shape;4568;p4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9" name="Google Shape;4569;p4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0" name="Google Shape;4570;p43"/>
          <p:cNvGrpSpPr/>
          <p:nvPr/>
        </p:nvGrpSpPr>
        <p:grpSpPr>
          <a:xfrm>
            <a:off x="2075584" y="3146709"/>
            <a:ext cx="351874" cy="297623"/>
            <a:chOff x="2678350" y="1464650"/>
            <a:chExt cx="499750" cy="422700"/>
          </a:xfrm>
        </p:grpSpPr>
        <p:sp>
          <p:nvSpPr>
            <p:cNvPr id="4571" name="Google Shape;4571;p4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2" name="Google Shape;4572;p4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3" name="Google Shape;4573;p4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4" name="Google Shape;4574;p43"/>
          <p:cNvGrpSpPr/>
          <p:nvPr/>
        </p:nvGrpSpPr>
        <p:grpSpPr>
          <a:xfrm>
            <a:off x="2499118" y="3125895"/>
            <a:ext cx="339253" cy="339253"/>
            <a:chOff x="3271200" y="1435075"/>
            <a:chExt cx="481825" cy="481825"/>
          </a:xfrm>
        </p:grpSpPr>
        <p:sp>
          <p:nvSpPr>
            <p:cNvPr id="4575" name="Google Shape;4575;p4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6" name="Google Shape;4576;p4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77" name="Google Shape;4577;p43"/>
          <p:cNvGrpSpPr/>
          <p:nvPr/>
        </p:nvGrpSpPr>
        <p:grpSpPr>
          <a:xfrm>
            <a:off x="2909591" y="3125877"/>
            <a:ext cx="343442" cy="339288"/>
            <a:chOff x="3858100" y="1435075"/>
            <a:chExt cx="487775" cy="481875"/>
          </a:xfrm>
        </p:grpSpPr>
        <p:sp>
          <p:nvSpPr>
            <p:cNvPr id="4578" name="Google Shape;4578;p4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79" name="Google Shape;4579;p4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0" name="Google Shape;4580;p4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1" name="Google Shape;4581;p4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2" name="Google Shape;4582;p4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83" name="Google Shape;4583;p43"/>
          <p:cNvGrpSpPr/>
          <p:nvPr/>
        </p:nvGrpSpPr>
        <p:grpSpPr>
          <a:xfrm>
            <a:off x="3329674" y="3125895"/>
            <a:ext cx="339253" cy="339253"/>
            <a:chOff x="4456875" y="1435075"/>
            <a:chExt cx="481825" cy="481825"/>
          </a:xfrm>
        </p:grpSpPr>
        <p:sp>
          <p:nvSpPr>
            <p:cNvPr id="4584" name="Google Shape;4584;p4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5" name="Google Shape;4585;p4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6" name="Google Shape;4586;p4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7" name="Google Shape;4587;p4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8" name="Google Shape;4588;p4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89" name="Google Shape;4589;p4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0" name="Google Shape;4590;p4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1" name="Google Shape;4591;p4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2" name="Google Shape;4592;p4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3" name="Google Shape;4593;p4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4" name="Google Shape;4594;p4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5" name="Google Shape;4595;p4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6" name="Google Shape;4596;p4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7" name="Google Shape;4597;p4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8" name="Google Shape;4598;p4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99" name="Google Shape;4599;p4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0" name="Google Shape;4600;p4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1" name="Google Shape;4601;p4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2" name="Google Shape;4602;p4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3" name="Google Shape;4603;p43"/>
          <p:cNvGrpSpPr/>
          <p:nvPr/>
        </p:nvGrpSpPr>
        <p:grpSpPr>
          <a:xfrm>
            <a:off x="3750665" y="3125886"/>
            <a:ext cx="342580" cy="339271"/>
            <a:chOff x="5049725" y="1435050"/>
            <a:chExt cx="486550" cy="481850"/>
          </a:xfrm>
        </p:grpSpPr>
        <p:sp>
          <p:nvSpPr>
            <p:cNvPr id="4604" name="Google Shape;4604;p4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5" name="Google Shape;4605;p4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6" name="Google Shape;4606;p4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07" name="Google Shape;4607;p4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08" name="Google Shape;4608;p43"/>
          <p:cNvGrpSpPr/>
          <p:nvPr/>
        </p:nvGrpSpPr>
        <p:grpSpPr>
          <a:xfrm>
            <a:off x="4166216" y="3125895"/>
            <a:ext cx="339359" cy="339253"/>
            <a:chOff x="5642475" y="1435075"/>
            <a:chExt cx="481975" cy="481825"/>
          </a:xfrm>
        </p:grpSpPr>
        <p:sp>
          <p:nvSpPr>
            <p:cNvPr id="4609" name="Google Shape;4609;p4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0" name="Google Shape;4610;p4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1" name="Google Shape;4611;p4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2" name="Google Shape;4612;p43"/>
          <p:cNvGrpSpPr/>
          <p:nvPr/>
        </p:nvGrpSpPr>
        <p:grpSpPr>
          <a:xfrm>
            <a:off x="4580702" y="3125886"/>
            <a:ext cx="343759" cy="339271"/>
            <a:chOff x="6232000" y="1435050"/>
            <a:chExt cx="488225" cy="481850"/>
          </a:xfrm>
        </p:grpSpPr>
        <p:sp>
          <p:nvSpPr>
            <p:cNvPr id="4613" name="Google Shape;4613;p4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4" name="Google Shape;4614;p4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5" name="Google Shape;4615;p4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6" name="Google Shape;4616;p4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7" name="Google Shape;4617;p4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18" name="Google Shape;4618;p43"/>
          <p:cNvGrpSpPr/>
          <p:nvPr/>
        </p:nvGrpSpPr>
        <p:grpSpPr>
          <a:xfrm>
            <a:off x="841438" y="3539545"/>
            <a:ext cx="299929" cy="337792"/>
            <a:chOff x="924450" y="2028975"/>
            <a:chExt cx="425975" cy="479750"/>
          </a:xfrm>
        </p:grpSpPr>
        <p:sp>
          <p:nvSpPr>
            <p:cNvPr id="4619" name="Google Shape;4619;p4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0" name="Google Shape;4620;p4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1" name="Google Shape;4621;p4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2" name="Google Shape;4622;p43"/>
          <p:cNvGrpSpPr/>
          <p:nvPr/>
        </p:nvGrpSpPr>
        <p:grpSpPr>
          <a:xfrm>
            <a:off x="1653934" y="3559347"/>
            <a:ext cx="339306" cy="298186"/>
            <a:chOff x="2085450" y="2057100"/>
            <a:chExt cx="481900" cy="423500"/>
          </a:xfrm>
        </p:grpSpPr>
        <p:sp>
          <p:nvSpPr>
            <p:cNvPr id="4623" name="Google Shape;4623;p4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4" name="Google Shape;4624;p4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5" name="Google Shape;4625;p4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26" name="Google Shape;4626;p43"/>
          <p:cNvGrpSpPr/>
          <p:nvPr/>
        </p:nvGrpSpPr>
        <p:grpSpPr>
          <a:xfrm>
            <a:off x="2081868" y="3582592"/>
            <a:ext cx="339306" cy="251698"/>
            <a:chOff x="2678275" y="2090100"/>
            <a:chExt cx="481900" cy="357475"/>
          </a:xfrm>
        </p:grpSpPr>
        <p:sp>
          <p:nvSpPr>
            <p:cNvPr id="4627" name="Google Shape;4627;p4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8" name="Google Shape;4628;p4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9" name="Google Shape;4629;p4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0" name="Google Shape;4630;p4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1" name="Google Shape;4631;p4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32" name="Google Shape;4632;p43"/>
          <p:cNvGrpSpPr/>
          <p:nvPr/>
        </p:nvGrpSpPr>
        <p:grpSpPr>
          <a:xfrm>
            <a:off x="2559072" y="3594790"/>
            <a:ext cx="219345" cy="227301"/>
            <a:chOff x="3357325" y="2093500"/>
            <a:chExt cx="311525" cy="322825"/>
          </a:xfrm>
        </p:grpSpPr>
        <p:sp>
          <p:nvSpPr>
            <p:cNvPr id="4633" name="Google Shape;4633;p4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4" name="Google Shape;4634;p4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5" name="Google Shape;4635;p4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36" name="Google Shape;4636;p43"/>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37" name="Google Shape;4637;p43"/>
          <p:cNvGrpSpPr/>
          <p:nvPr/>
        </p:nvGrpSpPr>
        <p:grpSpPr>
          <a:xfrm>
            <a:off x="3353262" y="3538814"/>
            <a:ext cx="292078" cy="339253"/>
            <a:chOff x="4492800" y="2027925"/>
            <a:chExt cx="414825" cy="481825"/>
          </a:xfrm>
        </p:grpSpPr>
        <p:sp>
          <p:nvSpPr>
            <p:cNvPr id="4638" name="Google Shape;4638;p4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9" name="Google Shape;4639;p4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0" name="Google Shape;4640;p43"/>
          <p:cNvGrpSpPr/>
          <p:nvPr/>
        </p:nvGrpSpPr>
        <p:grpSpPr>
          <a:xfrm>
            <a:off x="3752354" y="3538805"/>
            <a:ext cx="339200" cy="339271"/>
            <a:chOff x="5049725" y="2027900"/>
            <a:chExt cx="481750" cy="481850"/>
          </a:xfrm>
        </p:grpSpPr>
        <p:sp>
          <p:nvSpPr>
            <p:cNvPr id="4641" name="Google Shape;4641;p4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2" name="Google Shape;4642;p4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3" name="Google Shape;4643;p4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4" name="Google Shape;4644;p4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5" name="Google Shape;4645;p4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6" name="Google Shape;4646;p4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7" name="Google Shape;4647;p4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48" name="Google Shape;4648;p4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49" name="Google Shape;4649;p43"/>
          <p:cNvGrpSpPr/>
          <p:nvPr/>
        </p:nvGrpSpPr>
        <p:grpSpPr>
          <a:xfrm>
            <a:off x="4225950" y="3538893"/>
            <a:ext cx="219890" cy="339095"/>
            <a:chOff x="5726350" y="2028150"/>
            <a:chExt cx="312300" cy="481600"/>
          </a:xfrm>
        </p:grpSpPr>
        <p:sp>
          <p:nvSpPr>
            <p:cNvPr id="4650" name="Google Shape;4650;p4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1" name="Google Shape;4651;p4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2" name="Google Shape;4652;p4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3" name="Google Shape;4653;p43"/>
          <p:cNvGrpSpPr/>
          <p:nvPr/>
        </p:nvGrpSpPr>
        <p:grpSpPr>
          <a:xfrm>
            <a:off x="4586141" y="3542000"/>
            <a:ext cx="332881" cy="332881"/>
            <a:chOff x="6239925" y="2032450"/>
            <a:chExt cx="472775" cy="472775"/>
          </a:xfrm>
        </p:grpSpPr>
        <p:sp>
          <p:nvSpPr>
            <p:cNvPr id="4654" name="Google Shape;4654;p4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5" name="Google Shape;4655;p4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56" name="Google Shape;4656;p43"/>
          <p:cNvGrpSpPr/>
          <p:nvPr/>
        </p:nvGrpSpPr>
        <p:grpSpPr>
          <a:xfrm>
            <a:off x="5035233" y="2364092"/>
            <a:ext cx="334641" cy="185425"/>
            <a:chOff x="903075" y="2730000"/>
            <a:chExt cx="475275" cy="263350"/>
          </a:xfrm>
        </p:grpSpPr>
        <p:sp>
          <p:nvSpPr>
            <p:cNvPr id="4657" name="Google Shape;4657;p4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8" name="Google Shape;4658;p4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59" name="Google Shape;4659;p4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0" name="Google Shape;4660;p43"/>
          <p:cNvGrpSpPr/>
          <p:nvPr/>
        </p:nvGrpSpPr>
        <p:grpSpPr>
          <a:xfrm>
            <a:off x="1239624" y="3538814"/>
            <a:ext cx="339253" cy="339253"/>
            <a:chOff x="1492675" y="2027925"/>
            <a:chExt cx="481825" cy="481825"/>
          </a:xfrm>
        </p:grpSpPr>
        <p:sp>
          <p:nvSpPr>
            <p:cNvPr id="4661" name="Google Shape;4661;p4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2" name="Google Shape;4662;p4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3" name="Google Shape;4663;p4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4" name="Google Shape;4664;p4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5" name="Google Shape;4665;p4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66" name="Google Shape;4666;p43"/>
          <p:cNvGrpSpPr/>
          <p:nvPr/>
        </p:nvGrpSpPr>
        <p:grpSpPr>
          <a:xfrm>
            <a:off x="5466000" y="2287178"/>
            <a:ext cx="339253" cy="339253"/>
            <a:chOff x="1492675" y="2620775"/>
            <a:chExt cx="481825" cy="481825"/>
          </a:xfrm>
        </p:grpSpPr>
        <p:sp>
          <p:nvSpPr>
            <p:cNvPr id="4667" name="Google Shape;4667;p4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8" name="Google Shape;4668;p4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69" name="Google Shape;4669;p43"/>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670" name="Google Shape;4670;p43"/>
          <p:cNvGrpSpPr/>
          <p:nvPr/>
        </p:nvGrpSpPr>
        <p:grpSpPr>
          <a:xfrm>
            <a:off x="6289754" y="2303161"/>
            <a:ext cx="333585" cy="307287"/>
            <a:chOff x="2682350" y="2643425"/>
            <a:chExt cx="473775" cy="436425"/>
          </a:xfrm>
        </p:grpSpPr>
        <p:sp>
          <p:nvSpPr>
            <p:cNvPr id="4671" name="Google Shape;4671;p4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2" name="Google Shape;4672;p4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3" name="Google Shape;4673;p4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4" name="Google Shape;4674;p4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5" name="Google Shape;4675;p4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6" name="Google Shape;4676;p4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7" name="Google Shape;4677;p4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78" name="Google Shape;4678;p43"/>
          <p:cNvGrpSpPr/>
          <p:nvPr/>
        </p:nvGrpSpPr>
        <p:grpSpPr>
          <a:xfrm>
            <a:off x="6755243" y="2287178"/>
            <a:ext cx="238531" cy="339253"/>
            <a:chOff x="3342725" y="2620775"/>
            <a:chExt cx="338775" cy="481825"/>
          </a:xfrm>
        </p:grpSpPr>
        <p:sp>
          <p:nvSpPr>
            <p:cNvPr id="4679" name="Google Shape;4679;p4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0" name="Google Shape;4680;p4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1" name="Google Shape;4681;p4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2" name="Google Shape;4682;p43"/>
          <p:cNvGrpSpPr/>
          <p:nvPr/>
        </p:nvGrpSpPr>
        <p:grpSpPr>
          <a:xfrm>
            <a:off x="7148994" y="2287178"/>
            <a:ext cx="278296" cy="339253"/>
            <a:chOff x="3907325" y="2620775"/>
            <a:chExt cx="395250" cy="481825"/>
          </a:xfrm>
        </p:grpSpPr>
        <p:sp>
          <p:nvSpPr>
            <p:cNvPr id="4683" name="Google Shape;4683;p4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4" name="Google Shape;4684;p4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5" name="Google Shape;4685;p4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6" name="Google Shape;4686;p4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87" name="Google Shape;4687;p43"/>
          <p:cNvGrpSpPr/>
          <p:nvPr/>
        </p:nvGrpSpPr>
        <p:grpSpPr>
          <a:xfrm>
            <a:off x="7542181" y="2297783"/>
            <a:ext cx="339253" cy="318042"/>
            <a:chOff x="4456875" y="2635825"/>
            <a:chExt cx="481825" cy="451700"/>
          </a:xfrm>
        </p:grpSpPr>
        <p:sp>
          <p:nvSpPr>
            <p:cNvPr id="4688" name="Google Shape;4688;p4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9" name="Google Shape;4689;p4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0" name="Google Shape;4690;p4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1" name="Google Shape;4691;p4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2" name="Google Shape;4692;p4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3" name="Google Shape;4693;p4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4" name="Google Shape;4694;p43"/>
          <p:cNvGrpSpPr/>
          <p:nvPr/>
        </p:nvGrpSpPr>
        <p:grpSpPr>
          <a:xfrm>
            <a:off x="7967105" y="2297783"/>
            <a:ext cx="339253" cy="318042"/>
            <a:chOff x="5049725" y="2635825"/>
            <a:chExt cx="481825" cy="451700"/>
          </a:xfrm>
        </p:grpSpPr>
        <p:sp>
          <p:nvSpPr>
            <p:cNvPr id="4695" name="Google Shape;4695;p4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6" name="Google Shape;4696;p4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7" name="Google Shape;4697;p4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698" name="Google Shape;4698;p43"/>
          <p:cNvGrpSpPr/>
          <p:nvPr/>
        </p:nvGrpSpPr>
        <p:grpSpPr>
          <a:xfrm>
            <a:off x="2401355" y="3952243"/>
            <a:ext cx="338566" cy="338373"/>
            <a:chOff x="5643000" y="2621375"/>
            <a:chExt cx="480850" cy="480575"/>
          </a:xfrm>
        </p:grpSpPr>
        <p:sp>
          <p:nvSpPr>
            <p:cNvPr id="4699" name="Google Shape;4699;p4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0" name="Google Shape;4700;p4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1" name="Google Shape;4701;p4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2" name="Google Shape;4702;p4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3" name="Google Shape;4703;p4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4" name="Google Shape;4704;p4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5" name="Google Shape;4705;p4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06" name="Google Shape;4706;p43"/>
          <p:cNvGrpSpPr/>
          <p:nvPr/>
        </p:nvGrpSpPr>
        <p:grpSpPr>
          <a:xfrm>
            <a:off x="4171048" y="3951803"/>
            <a:ext cx="339359" cy="339253"/>
            <a:chOff x="6235250" y="2620775"/>
            <a:chExt cx="481975" cy="481825"/>
          </a:xfrm>
        </p:grpSpPr>
        <p:sp>
          <p:nvSpPr>
            <p:cNvPr id="4707" name="Google Shape;4707;p4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8" name="Google Shape;4708;p4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9" name="Google Shape;4709;p4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0" name="Google Shape;4710;p4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1" name="Google Shape;4711;p4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12" name="Google Shape;4712;p43"/>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13" name="Google Shape;4713;p43"/>
          <p:cNvGrpSpPr/>
          <p:nvPr/>
        </p:nvGrpSpPr>
        <p:grpSpPr>
          <a:xfrm>
            <a:off x="5465078" y="2711317"/>
            <a:ext cx="341101" cy="339253"/>
            <a:chOff x="1535000" y="3223325"/>
            <a:chExt cx="484450" cy="481825"/>
          </a:xfrm>
        </p:grpSpPr>
        <p:sp>
          <p:nvSpPr>
            <p:cNvPr id="4714" name="Google Shape;4714;p4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5" name="Google Shape;4715;p4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6" name="Google Shape;4716;p4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7" name="Google Shape;4717;p43"/>
          <p:cNvGrpSpPr/>
          <p:nvPr/>
        </p:nvGrpSpPr>
        <p:grpSpPr>
          <a:xfrm>
            <a:off x="5872645" y="2746618"/>
            <a:ext cx="339253" cy="268649"/>
            <a:chOff x="2085525" y="3263750"/>
            <a:chExt cx="481825" cy="381550"/>
          </a:xfrm>
        </p:grpSpPr>
        <p:sp>
          <p:nvSpPr>
            <p:cNvPr id="4718" name="Google Shape;4718;p4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19" name="Google Shape;4719;p4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20" name="Google Shape;4720;p43"/>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21" name="Google Shape;4721;p43"/>
          <p:cNvGrpSpPr/>
          <p:nvPr/>
        </p:nvGrpSpPr>
        <p:grpSpPr>
          <a:xfrm>
            <a:off x="6704407" y="2711308"/>
            <a:ext cx="340204" cy="339271"/>
            <a:chOff x="3270450" y="3213625"/>
            <a:chExt cx="483175" cy="481850"/>
          </a:xfrm>
        </p:grpSpPr>
        <p:sp>
          <p:nvSpPr>
            <p:cNvPr id="4722" name="Google Shape;4722;p4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3" name="Google Shape;4723;p4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24" name="Google Shape;4724;p43"/>
          <p:cNvGrpSpPr/>
          <p:nvPr/>
        </p:nvGrpSpPr>
        <p:grpSpPr>
          <a:xfrm>
            <a:off x="7203676" y="2711317"/>
            <a:ext cx="168931" cy="339253"/>
            <a:chOff x="3984950" y="3213600"/>
            <a:chExt cx="239925" cy="481825"/>
          </a:xfrm>
        </p:grpSpPr>
        <p:sp>
          <p:nvSpPr>
            <p:cNvPr id="4725" name="Google Shape;4725;p4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6" name="Google Shape;4726;p4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27" name="Google Shape;4727;p43"/>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28" name="Google Shape;4728;p43"/>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729" name="Google Shape;4729;p43"/>
          <p:cNvGrpSpPr/>
          <p:nvPr/>
        </p:nvGrpSpPr>
        <p:grpSpPr>
          <a:xfrm>
            <a:off x="1938873" y="3981487"/>
            <a:ext cx="355218" cy="279880"/>
            <a:chOff x="5629975" y="3255775"/>
            <a:chExt cx="504500" cy="397500"/>
          </a:xfrm>
        </p:grpSpPr>
        <p:sp>
          <p:nvSpPr>
            <p:cNvPr id="4730" name="Google Shape;4730;p4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1" name="Google Shape;4731;p4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2" name="Google Shape;4732;p4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3" name="Google Shape;4733;p4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4" name="Google Shape;4734;p4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35" name="Google Shape;4735;p43"/>
          <p:cNvGrpSpPr/>
          <p:nvPr/>
        </p:nvGrpSpPr>
        <p:grpSpPr>
          <a:xfrm>
            <a:off x="3723529" y="3981593"/>
            <a:ext cx="340256" cy="279669"/>
            <a:chOff x="6234950" y="3255925"/>
            <a:chExt cx="483250" cy="397200"/>
          </a:xfrm>
        </p:grpSpPr>
        <p:sp>
          <p:nvSpPr>
            <p:cNvPr id="4736" name="Google Shape;4736;p4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7" name="Google Shape;4737;p4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8" name="Google Shape;4738;p4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39" name="Google Shape;4739;p4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0" name="Google Shape;4740;p4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1" name="Google Shape;4741;p4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2" name="Google Shape;4742;p43"/>
          <p:cNvGrpSpPr/>
          <p:nvPr/>
        </p:nvGrpSpPr>
        <p:grpSpPr>
          <a:xfrm>
            <a:off x="5043532" y="3125970"/>
            <a:ext cx="318042" cy="339253"/>
            <a:chOff x="914900" y="3806450"/>
            <a:chExt cx="451700" cy="481825"/>
          </a:xfrm>
        </p:grpSpPr>
        <p:sp>
          <p:nvSpPr>
            <p:cNvPr id="4743" name="Google Shape;4743;p4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4" name="Google Shape;4744;p4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5" name="Google Shape;4745;p4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6" name="Google Shape;4746;p4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47" name="Google Shape;4747;p4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48" name="Google Shape;4748;p43"/>
          <p:cNvGrpSpPr/>
          <p:nvPr/>
        </p:nvGrpSpPr>
        <p:grpSpPr>
          <a:xfrm>
            <a:off x="5462454" y="3125785"/>
            <a:ext cx="346347" cy="339623"/>
            <a:chOff x="1490050" y="3805975"/>
            <a:chExt cx="491900" cy="482350"/>
          </a:xfrm>
        </p:grpSpPr>
        <p:sp>
          <p:nvSpPr>
            <p:cNvPr id="4749" name="Google Shape;4749;p4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0" name="Google Shape;4750;p4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1" name="Google Shape;4751;p4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2" name="Google Shape;4752;p4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3" name="Google Shape;4753;p43"/>
          <p:cNvGrpSpPr/>
          <p:nvPr/>
        </p:nvGrpSpPr>
        <p:grpSpPr>
          <a:xfrm>
            <a:off x="5886322" y="3125970"/>
            <a:ext cx="311899" cy="339253"/>
            <a:chOff x="2104275" y="3806450"/>
            <a:chExt cx="442975" cy="481825"/>
          </a:xfrm>
        </p:grpSpPr>
        <p:sp>
          <p:nvSpPr>
            <p:cNvPr id="4754" name="Google Shape;4754;p4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5" name="Google Shape;4755;p4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6" name="Google Shape;4756;p43"/>
          <p:cNvGrpSpPr/>
          <p:nvPr/>
        </p:nvGrpSpPr>
        <p:grpSpPr>
          <a:xfrm>
            <a:off x="6309839" y="3125970"/>
            <a:ext cx="293416" cy="339253"/>
            <a:chOff x="2710875" y="3806450"/>
            <a:chExt cx="416725" cy="481825"/>
          </a:xfrm>
        </p:grpSpPr>
        <p:sp>
          <p:nvSpPr>
            <p:cNvPr id="4757" name="Google Shape;4757;p4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58" name="Google Shape;4758;p4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59" name="Google Shape;4759;p43"/>
          <p:cNvGrpSpPr/>
          <p:nvPr/>
        </p:nvGrpSpPr>
        <p:grpSpPr>
          <a:xfrm>
            <a:off x="6704883" y="3166412"/>
            <a:ext cx="339253" cy="258369"/>
            <a:chOff x="3271200" y="3863875"/>
            <a:chExt cx="481825" cy="366950"/>
          </a:xfrm>
        </p:grpSpPr>
        <p:sp>
          <p:nvSpPr>
            <p:cNvPr id="4760" name="Google Shape;4760;p4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1" name="Google Shape;4761;p4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2" name="Google Shape;4762;p43"/>
          <p:cNvGrpSpPr/>
          <p:nvPr/>
        </p:nvGrpSpPr>
        <p:grpSpPr>
          <a:xfrm>
            <a:off x="7140377" y="3126199"/>
            <a:ext cx="295528" cy="338795"/>
            <a:chOff x="3895050" y="3806775"/>
            <a:chExt cx="419725" cy="481175"/>
          </a:xfrm>
        </p:grpSpPr>
        <p:sp>
          <p:nvSpPr>
            <p:cNvPr id="4763" name="Google Shape;4763;p4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4" name="Google Shape;4764;p4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65" name="Google Shape;4765;p43"/>
          <p:cNvGrpSpPr/>
          <p:nvPr/>
        </p:nvGrpSpPr>
        <p:grpSpPr>
          <a:xfrm>
            <a:off x="7543659" y="3125979"/>
            <a:ext cx="336296" cy="339235"/>
            <a:chOff x="4464775" y="3806475"/>
            <a:chExt cx="477625" cy="481800"/>
          </a:xfrm>
        </p:grpSpPr>
        <p:sp>
          <p:nvSpPr>
            <p:cNvPr id="4766" name="Google Shape;4766;p4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7" name="Google Shape;4767;p4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8" name="Google Shape;4768;p4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69" name="Google Shape;4769;p4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0" name="Google Shape;4770;p4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1" name="Google Shape;4771;p4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2" name="Google Shape;4772;p43"/>
          <p:cNvGrpSpPr/>
          <p:nvPr/>
        </p:nvGrpSpPr>
        <p:grpSpPr>
          <a:xfrm>
            <a:off x="7967105" y="3125970"/>
            <a:ext cx="339253" cy="339253"/>
            <a:chOff x="5049725" y="3806450"/>
            <a:chExt cx="481825" cy="481825"/>
          </a:xfrm>
        </p:grpSpPr>
        <p:sp>
          <p:nvSpPr>
            <p:cNvPr id="4773" name="Google Shape;4773;p4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4" name="Google Shape;4774;p4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5" name="Google Shape;4775;p4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76" name="Google Shape;4776;p43"/>
          <p:cNvGrpSpPr/>
          <p:nvPr/>
        </p:nvGrpSpPr>
        <p:grpSpPr>
          <a:xfrm>
            <a:off x="1492357" y="3951798"/>
            <a:ext cx="339253" cy="339253"/>
            <a:chOff x="5651375" y="3806450"/>
            <a:chExt cx="481825" cy="481825"/>
          </a:xfrm>
        </p:grpSpPr>
        <p:sp>
          <p:nvSpPr>
            <p:cNvPr id="4777" name="Google Shape;4777;p4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8" name="Google Shape;4778;p4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79" name="Google Shape;4779;p4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0" name="Google Shape;4780;p4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1" name="Google Shape;4781;p43"/>
          <p:cNvGrpSpPr/>
          <p:nvPr/>
        </p:nvGrpSpPr>
        <p:grpSpPr>
          <a:xfrm>
            <a:off x="3317763" y="3953787"/>
            <a:ext cx="298503" cy="335275"/>
            <a:chOff x="6264300" y="3809300"/>
            <a:chExt cx="423950" cy="476175"/>
          </a:xfrm>
        </p:grpSpPr>
        <p:sp>
          <p:nvSpPr>
            <p:cNvPr id="4782" name="Google Shape;4782;p4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3" name="Google Shape;4783;p4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4" name="Google Shape;4784;p4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85" name="Google Shape;4785;p43"/>
          <p:cNvGrpSpPr/>
          <p:nvPr/>
        </p:nvGrpSpPr>
        <p:grpSpPr>
          <a:xfrm>
            <a:off x="5032267" y="3538881"/>
            <a:ext cx="340573" cy="339271"/>
            <a:chOff x="898875" y="4399275"/>
            <a:chExt cx="483700" cy="481850"/>
          </a:xfrm>
        </p:grpSpPr>
        <p:sp>
          <p:nvSpPr>
            <p:cNvPr id="4786" name="Google Shape;4786;p4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7" name="Google Shape;4787;p43"/>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8" name="Google Shape;4788;p4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89" name="Google Shape;4789;p4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0" name="Google Shape;4790;p4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1" name="Google Shape;4791;p4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2" name="Google Shape;4792;p4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3" name="Google Shape;4793;p4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94" name="Google Shape;4794;p43"/>
          <p:cNvGrpSpPr/>
          <p:nvPr/>
        </p:nvGrpSpPr>
        <p:grpSpPr>
          <a:xfrm>
            <a:off x="5466000" y="3554133"/>
            <a:ext cx="339253" cy="308765"/>
            <a:chOff x="1492675" y="4420975"/>
            <a:chExt cx="481825" cy="438525"/>
          </a:xfrm>
        </p:grpSpPr>
        <p:sp>
          <p:nvSpPr>
            <p:cNvPr id="4795" name="Google Shape;4795;p4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6" name="Google Shape;4796;p4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7" name="Google Shape;4797;p4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8" name="Google Shape;4798;p4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99" name="Google Shape;4799;p4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0" name="Google Shape;4800;p43"/>
          <p:cNvGrpSpPr/>
          <p:nvPr/>
        </p:nvGrpSpPr>
        <p:grpSpPr>
          <a:xfrm>
            <a:off x="5870982" y="3539558"/>
            <a:ext cx="342580" cy="337915"/>
            <a:chOff x="2084100" y="4400250"/>
            <a:chExt cx="486550" cy="479925"/>
          </a:xfrm>
        </p:grpSpPr>
        <p:sp>
          <p:nvSpPr>
            <p:cNvPr id="4801" name="Google Shape;4801;p4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2" name="Google Shape;4802;p4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3" name="Google Shape;4803;p4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4" name="Google Shape;4804;p4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5" name="Google Shape;4805;p4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6" name="Google Shape;4806;p4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07" name="Google Shape;4807;p43"/>
          <p:cNvGrpSpPr/>
          <p:nvPr/>
        </p:nvGrpSpPr>
        <p:grpSpPr>
          <a:xfrm>
            <a:off x="6307462" y="3538907"/>
            <a:ext cx="298169" cy="339218"/>
            <a:chOff x="2707950" y="4399325"/>
            <a:chExt cx="423475" cy="481775"/>
          </a:xfrm>
        </p:grpSpPr>
        <p:sp>
          <p:nvSpPr>
            <p:cNvPr id="4808" name="Google Shape;4808;p4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09" name="Google Shape;4809;p4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0" name="Google Shape;4810;p4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1" name="Google Shape;4811;p4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2" name="Google Shape;4812;p4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3" name="Google Shape;4813;p4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4" name="Google Shape;4814;p4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5" name="Google Shape;4815;p4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6" name="Google Shape;4816;p4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7" name="Google Shape;4817;p4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8" name="Google Shape;4818;p4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19" name="Google Shape;4819;p4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0" name="Google Shape;4820;p43"/>
          <p:cNvGrpSpPr/>
          <p:nvPr/>
        </p:nvGrpSpPr>
        <p:grpSpPr>
          <a:xfrm>
            <a:off x="6736981" y="3538881"/>
            <a:ext cx="275057" cy="339271"/>
            <a:chOff x="3330525" y="4399275"/>
            <a:chExt cx="390650" cy="481850"/>
          </a:xfrm>
        </p:grpSpPr>
        <p:sp>
          <p:nvSpPr>
            <p:cNvPr id="4821" name="Google Shape;4821;p4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2" name="Google Shape;4822;p4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3" name="Google Shape;4823;p4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4" name="Google Shape;4824;p4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5" name="Google Shape;4825;p4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6" name="Google Shape;4826;p4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27" name="Google Shape;4827;p4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28" name="Google Shape;4828;p43"/>
          <p:cNvGrpSpPr/>
          <p:nvPr/>
        </p:nvGrpSpPr>
        <p:grpSpPr>
          <a:xfrm>
            <a:off x="7161510" y="3538890"/>
            <a:ext cx="253265" cy="339253"/>
            <a:chOff x="3938800" y="4399275"/>
            <a:chExt cx="359700" cy="481825"/>
          </a:xfrm>
        </p:grpSpPr>
        <p:sp>
          <p:nvSpPr>
            <p:cNvPr id="4829" name="Google Shape;4829;p4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0" name="Google Shape;4830;p4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1" name="Google Shape;4831;p4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2" name="Google Shape;4832;p4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3" name="Google Shape;4833;p4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34" name="Google Shape;4834;p43"/>
          <p:cNvGrpSpPr/>
          <p:nvPr/>
        </p:nvGrpSpPr>
        <p:grpSpPr>
          <a:xfrm>
            <a:off x="7632288" y="3538890"/>
            <a:ext cx="159039" cy="339253"/>
            <a:chOff x="4584850" y="4399275"/>
            <a:chExt cx="225875" cy="481825"/>
          </a:xfrm>
        </p:grpSpPr>
        <p:sp>
          <p:nvSpPr>
            <p:cNvPr id="4835" name="Google Shape;4835;p4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6" name="Google Shape;4836;p4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37" name="Google Shape;4837;p43"/>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38" name="Google Shape;4838;p43"/>
          <p:cNvGrpSpPr/>
          <p:nvPr/>
        </p:nvGrpSpPr>
        <p:grpSpPr>
          <a:xfrm>
            <a:off x="1045841" y="3951795"/>
            <a:ext cx="339253" cy="339253"/>
            <a:chOff x="5642550" y="4399275"/>
            <a:chExt cx="481825" cy="481825"/>
          </a:xfrm>
        </p:grpSpPr>
        <p:sp>
          <p:nvSpPr>
            <p:cNvPr id="4839" name="Google Shape;4839;p4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0" name="Google Shape;4840;p4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1" name="Google Shape;4841;p43"/>
          <p:cNvGrpSpPr/>
          <p:nvPr/>
        </p:nvGrpSpPr>
        <p:grpSpPr>
          <a:xfrm>
            <a:off x="2847184" y="3963703"/>
            <a:ext cx="363316" cy="315437"/>
            <a:chOff x="6218300" y="4416175"/>
            <a:chExt cx="516000" cy="448000"/>
          </a:xfrm>
        </p:grpSpPr>
        <p:sp>
          <p:nvSpPr>
            <p:cNvPr id="4842" name="Google Shape;4842;p4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3" name="Google Shape;4843;p4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4" name="Google Shape;4844;p4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5" name="Google Shape;4845;p43"/>
          <p:cNvGrpSpPr/>
          <p:nvPr/>
        </p:nvGrpSpPr>
        <p:grpSpPr>
          <a:xfrm>
            <a:off x="5957218" y="3951792"/>
            <a:ext cx="339253" cy="339253"/>
            <a:chOff x="899850" y="4992125"/>
            <a:chExt cx="481825" cy="481825"/>
          </a:xfrm>
        </p:grpSpPr>
        <p:sp>
          <p:nvSpPr>
            <p:cNvPr id="4846" name="Google Shape;4846;p4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7" name="Google Shape;4847;p4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48" name="Google Shape;4848;p4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9" name="Google Shape;4849;p43"/>
          <p:cNvGrpSpPr/>
          <p:nvPr/>
        </p:nvGrpSpPr>
        <p:grpSpPr>
          <a:xfrm>
            <a:off x="5510702" y="3951792"/>
            <a:ext cx="339253" cy="339253"/>
            <a:chOff x="1492675" y="4992125"/>
            <a:chExt cx="481825" cy="481825"/>
          </a:xfrm>
        </p:grpSpPr>
        <p:sp>
          <p:nvSpPr>
            <p:cNvPr id="4850" name="Google Shape;4850;p4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1" name="Google Shape;4851;p4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2" name="Google Shape;4852;p43"/>
          <p:cNvGrpSpPr/>
          <p:nvPr/>
        </p:nvGrpSpPr>
        <p:grpSpPr>
          <a:xfrm>
            <a:off x="5064186" y="3951792"/>
            <a:ext cx="339253" cy="339253"/>
            <a:chOff x="2085525" y="4992125"/>
            <a:chExt cx="481825" cy="481825"/>
          </a:xfrm>
        </p:grpSpPr>
        <p:sp>
          <p:nvSpPr>
            <p:cNvPr id="4853" name="Google Shape;4853;p4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4" name="Google Shape;4854;p4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5" name="Google Shape;4855;p43"/>
          <p:cNvGrpSpPr/>
          <p:nvPr/>
        </p:nvGrpSpPr>
        <p:grpSpPr>
          <a:xfrm>
            <a:off x="6850408" y="3951792"/>
            <a:ext cx="339253" cy="339253"/>
            <a:chOff x="2678350" y="4992125"/>
            <a:chExt cx="481825" cy="481825"/>
          </a:xfrm>
        </p:grpSpPr>
        <p:sp>
          <p:nvSpPr>
            <p:cNvPr id="4856" name="Google Shape;4856;p4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7" name="Google Shape;4857;p4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58" name="Google Shape;4858;p4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59" name="Google Shape;4859;p43"/>
          <p:cNvGrpSpPr/>
          <p:nvPr/>
        </p:nvGrpSpPr>
        <p:grpSpPr>
          <a:xfrm>
            <a:off x="4617670" y="3951792"/>
            <a:ext cx="339253" cy="339253"/>
            <a:chOff x="3271200" y="4992125"/>
            <a:chExt cx="481825" cy="481825"/>
          </a:xfrm>
        </p:grpSpPr>
        <p:sp>
          <p:nvSpPr>
            <p:cNvPr id="4860" name="Google Shape;4860;p4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1" name="Google Shape;4861;p4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2" name="Google Shape;4862;p4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3" name="Google Shape;4863;p43"/>
          <p:cNvGrpSpPr/>
          <p:nvPr/>
        </p:nvGrpSpPr>
        <p:grpSpPr>
          <a:xfrm>
            <a:off x="7296924" y="3952822"/>
            <a:ext cx="339411" cy="337193"/>
            <a:chOff x="3863900" y="4993625"/>
            <a:chExt cx="482050" cy="478900"/>
          </a:xfrm>
        </p:grpSpPr>
        <p:sp>
          <p:nvSpPr>
            <p:cNvPr id="4864" name="Google Shape;4864;p4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5" name="Google Shape;4865;p4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6" name="Google Shape;4866;p4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7" name="Google Shape;4867;p4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68" name="Google Shape;4868;p43"/>
          <p:cNvGrpSpPr/>
          <p:nvPr/>
        </p:nvGrpSpPr>
        <p:grpSpPr>
          <a:xfrm>
            <a:off x="7743599" y="3952822"/>
            <a:ext cx="339411" cy="337193"/>
            <a:chOff x="4456725" y="4993625"/>
            <a:chExt cx="482050" cy="478900"/>
          </a:xfrm>
        </p:grpSpPr>
        <p:sp>
          <p:nvSpPr>
            <p:cNvPr id="4869" name="Google Shape;4869;p4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4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1" name="Google Shape;4871;p4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2" name="Google Shape;4872;p4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3" name="Google Shape;4873;p43"/>
          <p:cNvGrpSpPr/>
          <p:nvPr/>
        </p:nvGrpSpPr>
        <p:grpSpPr>
          <a:xfrm>
            <a:off x="6403734" y="3952813"/>
            <a:ext cx="339411" cy="337211"/>
            <a:chOff x="5049575" y="4993600"/>
            <a:chExt cx="482050" cy="478925"/>
          </a:xfrm>
        </p:grpSpPr>
        <p:sp>
          <p:nvSpPr>
            <p:cNvPr id="4874" name="Google Shape;4874;p4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5" name="Google Shape;4875;p4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6" name="Google Shape;4876;p4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7" name="Google Shape;4877;p4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78" name="Google Shape;4878;p43"/>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879" name="Google Shape;4879;p4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83"/>
        <p:cNvGrpSpPr/>
        <p:nvPr/>
      </p:nvGrpSpPr>
      <p:grpSpPr>
        <a:xfrm>
          <a:off x="0" y="0"/>
          <a:ext cx="0" cy="0"/>
          <a:chOff x="0" y="0"/>
          <a:chExt cx="0" cy="0"/>
        </a:xfrm>
      </p:grpSpPr>
      <p:grpSp>
        <p:nvGrpSpPr>
          <p:cNvPr id="4884" name="Google Shape;4884;p44"/>
          <p:cNvGrpSpPr/>
          <p:nvPr/>
        </p:nvGrpSpPr>
        <p:grpSpPr>
          <a:xfrm>
            <a:off x="856199" y="1311179"/>
            <a:ext cx="322099" cy="370529"/>
            <a:chOff x="-42971725" y="3217825"/>
            <a:chExt cx="275675" cy="317125"/>
          </a:xfrm>
        </p:grpSpPr>
        <p:sp>
          <p:nvSpPr>
            <p:cNvPr id="4885" name="Google Shape;4885;p4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44"/>
          <p:cNvGrpSpPr/>
          <p:nvPr/>
        </p:nvGrpSpPr>
        <p:grpSpPr>
          <a:xfrm>
            <a:off x="828113" y="1779835"/>
            <a:ext cx="378270" cy="337551"/>
            <a:chOff x="-42996150" y="3612600"/>
            <a:chExt cx="323750" cy="288900"/>
          </a:xfrm>
        </p:grpSpPr>
        <p:sp>
          <p:nvSpPr>
            <p:cNvPr id="4889" name="Google Shape;4889;p4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2" name="Google Shape;4892;p44"/>
          <p:cNvGrpSpPr/>
          <p:nvPr/>
        </p:nvGrpSpPr>
        <p:grpSpPr>
          <a:xfrm>
            <a:off x="830874" y="2189205"/>
            <a:ext cx="372749" cy="370909"/>
            <a:chOff x="-42994575" y="3950300"/>
            <a:chExt cx="319025" cy="317450"/>
          </a:xfrm>
        </p:grpSpPr>
        <p:sp>
          <p:nvSpPr>
            <p:cNvPr id="4893" name="Google Shape;4893;p4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44"/>
          <p:cNvGrpSpPr/>
          <p:nvPr/>
        </p:nvGrpSpPr>
        <p:grpSpPr>
          <a:xfrm>
            <a:off x="2984269" y="1336037"/>
            <a:ext cx="371785" cy="370879"/>
            <a:chOff x="-41111350" y="3239100"/>
            <a:chExt cx="318200" cy="317425"/>
          </a:xfrm>
        </p:grpSpPr>
        <p:sp>
          <p:nvSpPr>
            <p:cNvPr id="4897" name="Google Shape;4897;p4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1" name="Google Shape;4901;p44"/>
          <p:cNvGrpSpPr/>
          <p:nvPr/>
        </p:nvGrpSpPr>
        <p:grpSpPr>
          <a:xfrm>
            <a:off x="2980588" y="1771568"/>
            <a:ext cx="379146" cy="370967"/>
            <a:chOff x="-41117650" y="3605525"/>
            <a:chExt cx="324500" cy="317500"/>
          </a:xfrm>
        </p:grpSpPr>
        <p:sp>
          <p:nvSpPr>
            <p:cNvPr id="4902" name="Google Shape;4902;p4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4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4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5" name="Google Shape;4905;p44"/>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6" name="Google Shape;4906;p44"/>
          <p:cNvGrpSpPr/>
          <p:nvPr/>
        </p:nvGrpSpPr>
        <p:grpSpPr>
          <a:xfrm>
            <a:off x="1806843" y="2663092"/>
            <a:ext cx="216271" cy="371814"/>
            <a:chOff x="-39205300" y="3220175"/>
            <a:chExt cx="185100" cy="318225"/>
          </a:xfrm>
        </p:grpSpPr>
        <p:sp>
          <p:nvSpPr>
            <p:cNvPr id="4907" name="Google Shape;4907;p4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44"/>
          <p:cNvGrpSpPr/>
          <p:nvPr/>
        </p:nvGrpSpPr>
        <p:grpSpPr>
          <a:xfrm>
            <a:off x="1772370" y="3123163"/>
            <a:ext cx="300016" cy="369273"/>
            <a:chOff x="-39248625" y="3588600"/>
            <a:chExt cx="256775" cy="316050"/>
          </a:xfrm>
        </p:grpSpPr>
        <p:sp>
          <p:nvSpPr>
            <p:cNvPr id="4910" name="Google Shape;4910;p4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4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2" name="Google Shape;4912;p44"/>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44"/>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4" name="Google Shape;4914;p44"/>
          <p:cNvGrpSpPr/>
          <p:nvPr/>
        </p:nvGrpSpPr>
        <p:grpSpPr>
          <a:xfrm>
            <a:off x="1223084" y="1311179"/>
            <a:ext cx="429504" cy="370879"/>
            <a:chOff x="-42651700" y="3217825"/>
            <a:chExt cx="367600" cy="317425"/>
          </a:xfrm>
        </p:grpSpPr>
        <p:sp>
          <p:nvSpPr>
            <p:cNvPr id="4915" name="Google Shape;4915;p4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44"/>
          <p:cNvGrpSpPr/>
          <p:nvPr/>
        </p:nvGrpSpPr>
        <p:grpSpPr>
          <a:xfrm>
            <a:off x="1258516" y="1750829"/>
            <a:ext cx="358640" cy="363226"/>
            <a:chOff x="-42617300" y="3587775"/>
            <a:chExt cx="306950" cy="310875"/>
          </a:xfrm>
        </p:grpSpPr>
        <p:sp>
          <p:nvSpPr>
            <p:cNvPr id="4920" name="Google Shape;4920;p4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4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2" name="Google Shape;4922;p44"/>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3" name="Google Shape;4923;p44"/>
          <p:cNvGrpSpPr/>
          <p:nvPr/>
        </p:nvGrpSpPr>
        <p:grpSpPr>
          <a:xfrm>
            <a:off x="3430343" y="1335569"/>
            <a:ext cx="376926" cy="370324"/>
            <a:chOff x="-40748275" y="3238700"/>
            <a:chExt cx="322600" cy="316950"/>
          </a:xfrm>
        </p:grpSpPr>
        <p:sp>
          <p:nvSpPr>
            <p:cNvPr id="4924" name="Google Shape;4924;p4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4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0" name="Google Shape;4930;p44"/>
          <p:cNvGrpSpPr/>
          <p:nvPr/>
        </p:nvGrpSpPr>
        <p:grpSpPr>
          <a:xfrm>
            <a:off x="3432899" y="1803553"/>
            <a:ext cx="371814" cy="338690"/>
            <a:chOff x="-40745125" y="3632900"/>
            <a:chExt cx="318225" cy="289875"/>
          </a:xfrm>
        </p:grpSpPr>
        <p:sp>
          <p:nvSpPr>
            <p:cNvPr id="4931" name="Google Shape;4931;p4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44"/>
          <p:cNvGrpSpPr/>
          <p:nvPr/>
        </p:nvGrpSpPr>
        <p:grpSpPr>
          <a:xfrm>
            <a:off x="3437047" y="2214764"/>
            <a:ext cx="363518" cy="370178"/>
            <a:chOff x="-40742750" y="3972175"/>
            <a:chExt cx="311125" cy="316825"/>
          </a:xfrm>
        </p:grpSpPr>
        <p:sp>
          <p:nvSpPr>
            <p:cNvPr id="4939" name="Google Shape;4939;p4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44"/>
          <p:cNvGrpSpPr/>
          <p:nvPr/>
        </p:nvGrpSpPr>
        <p:grpSpPr>
          <a:xfrm>
            <a:off x="2219708" y="2664932"/>
            <a:ext cx="266892" cy="369974"/>
            <a:chOff x="-38860325" y="3221750"/>
            <a:chExt cx="228425" cy="316650"/>
          </a:xfrm>
        </p:grpSpPr>
        <p:sp>
          <p:nvSpPr>
            <p:cNvPr id="4942" name="Google Shape;4942;p4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44"/>
          <p:cNvGrpSpPr/>
          <p:nvPr/>
        </p:nvGrpSpPr>
        <p:grpSpPr>
          <a:xfrm>
            <a:off x="2170515" y="3126989"/>
            <a:ext cx="380081" cy="367111"/>
            <a:chOff x="-38905225" y="3591875"/>
            <a:chExt cx="325300" cy="314200"/>
          </a:xfrm>
        </p:grpSpPr>
        <p:sp>
          <p:nvSpPr>
            <p:cNvPr id="4947" name="Google Shape;4947;p4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0" name="Google Shape;4950;p44"/>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1" name="Google Shape;4951;p44"/>
          <p:cNvGrpSpPr/>
          <p:nvPr/>
        </p:nvGrpSpPr>
        <p:grpSpPr>
          <a:xfrm>
            <a:off x="3977265" y="3112069"/>
            <a:ext cx="290815" cy="369740"/>
            <a:chOff x="-37370925" y="3579105"/>
            <a:chExt cx="248900" cy="316450"/>
          </a:xfrm>
        </p:grpSpPr>
        <p:sp>
          <p:nvSpPr>
            <p:cNvPr id="4952" name="Google Shape;4952;p4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4" name="Google Shape;4954;p44"/>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4"/>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6" name="Google Shape;4956;p44"/>
          <p:cNvGrpSpPr/>
          <p:nvPr/>
        </p:nvGrpSpPr>
        <p:grpSpPr>
          <a:xfrm>
            <a:off x="1670640" y="2190140"/>
            <a:ext cx="371814" cy="369974"/>
            <a:chOff x="-42259725" y="3951100"/>
            <a:chExt cx="318225" cy="316650"/>
          </a:xfrm>
        </p:grpSpPr>
        <p:sp>
          <p:nvSpPr>
            <p:cNvPr id="4957" name="Google Shape;4957;p4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4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44"/>
          <p:cNvGrpSpPr/>
          <p:nvPr/>
        </p:nvGrpSpPr>
        <p:grpSpPr>
          <a:xfrm>
            <a:off x="3869002" y="1369161"/>
            <a:ext cx="370879" cy="337755"/>
            <a:chOff x="-40378075" y="3267450"/>
            <a:chExt cx="317425" cy="289075"/>
          </a:xfrm>
        </p:grpSpPr>
        <p:sp>
          <p:nvSpPr>
            <p:cNvPr id="4960" name="Google Shape;4960;p4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4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4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44"/>
          <p:cNvGrpSpPr/>
          <p:nvPr/>
        </p:nvGrpSpPr>
        <p:grpSpPr>
          <a:xfrm>
            <a:off x="3872668" y="1770429"/>
            <a:ext cx="363548" cy="369974"/>
            <a:chOff x="-40372575" y="3604550"/>
            <a:chExt cx="311150" cy="316650"/>
          </a:xfrm>
        </p:grpSpPr>
        <p:sp>
          <p:nvSpPr>
            <p:cNvPr id="4965" name="Google Shape;4965;p4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4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4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8" name="Google Shape;4968;p44"/>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9" name="Google Shape;4969;p44"/>
          <p:cNvGrpSpPr/>
          <p:nvPr/>
        </p:nvGrpSpPr>
        <p:grpSpPr>
          <a:xfrm>
            <a:off x="2596617" y="2663092"/>
            <a:ext cx="399038" cy="372165"/>
            <a:chOff x="-38542250" y="3220175"/>
            <a:chExt cx="341525" cy="318525"/>
          </a:xfrm>
        </p:grpSpPr>
        <p:sp>
          <p:nvSpPr>
            <p:cNvPr id="4970" name="Google Shape;4970;p4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44"/>
          <p:cNvGrpSpPr/>
          <p:nvPr/>
        </p:nvGrpSpPr>
        <p:grpSpPr>
          <a:xfrm>
            <a:off x="2618549" y="3122462"/>
            <a:ext cx="369974" cy="369068"/>
            <a:chOff x="-38537400" y="3588000"/>
            <a:chExt cx="316650" cy="315875"/>
          </a:xfrm>
        </p:grpSpPr>
        <p:sp>
          <p:nvSpPr>
            <p:cNvPr id="4974" name="Google Shape;4974;p4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44"/>
          <p:cNvGrpSpPr/>
          <p:nvPr/>
        </p:nvGrpSpPr>
        <p:grpSpPr>
          <a:xfrm>
            <a:off x="2617629" y="3579991"/>
            <a:ext cx="371814" cy="369974"/>
            <a:chOff x="-38538975" y="3954250"/>
            <a:chExt cx="318225" cy="316650"/>
          </a:xfrm>
        </p:grpSpPr>
        <p:sp>
          <p:nvSpPr>
            <p:cNvPr id="4979" name="Google Shape;4979;p4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4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 name="Google Shape;4981;p44"/>
          <p:cNvGrpSpPr/>
          <p:nvPr/>
        </p:nvGrpSpPr>
        <p:grpSpPr>
          <a:xfrm>
            <a:off x="3934941" y="3574918"/>
            <a:ext cx="375465" cy="371814"/>
            <a:chOff x="-37385100" y="3949908"/>
            <a:chExt cx="321350" cy="318225"/>
          </a:xfrm>
        </p:grpSpPr>
        <p:sp>
          <p:nvSpPr>
            <p:cNvPr id="4982" name="Google Shape;4982;p4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44"/>
          <p:cNvGrpSpPr/>
          <p:nvPr/>
        </p:nvGrpSpPr>
        <p:grpSpPr>
          <a:xfrm>
            <a:off x="2110600" y="1310478"/>
            <a:ext cx="370909" cy="370675"/>
            <a:chOff x="-41895050" y="3217225"/>
            <a:chExt cx="317450" cy="317250"/>
          </a:xfrm>
        </p:grpSpPr>
        <p:sp>
          <p:nvSpPr>
            <p:cNvPr id="4985" name="Google Shape;4985;p4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4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4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44"/>
          <p:cNvGrpSpPr/>
          <p:nvPr/>
        </p:nvGrpSpPr>
        <p:grpSpPr>
          <a:xfrm>
            <a:off x="2110148" y="1747412"/>
            <a:ext cx="371814" cy="369974"/>
            <a:chOff x="-41893475" y="3584850"/>
            <a:chExt cx="318225" cy="316650"/>
          </a:xfrm>
        </p:grpSpPr>
        <p:sp>
          <p:nvSpPr>
            <p:cNvPr id="4991" name="Google Shape;4991;p4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4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5" name="Google Shape;4995;p44"/>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4"/>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7" name="Google Shape;4997;p44"/>
          <p:cNvGrpSpPr/>
          <p:nvPr/>
        </p:nvGrpSpPr>
        <p:grpSpPr>
          <a:xfrm>
            <a:off x="880176" y="3142704"/>
            <a:ext cx="337522" cy="370909"/>
            <a:chOff x="-39998250" y="3605325"/>
            <a:chExt cx="288875" cy="317450"/>
          </a:xfrm>
        </p:grpSpPr>
        <p:sp>
          <p:nvSpPr>
            <p:cNvPr id="4998" name="Google Shape;4998;p4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44"/>
          <p:cNvGrpSpPr/>
          <p:nvPr/>
        </p:nvGrpSpPr>
        <p:grpSpPr>
          <a:xfrm>
            <a:off x="863950" y="3601168"/>
            <a:ext cx="369974" cy="369945"/>
            <a:chOff x="-40011050" y="3972375"/>
            <a:chExt cx="316650" cy="316625"/>
          </a:xfrm>
        </p:grpSpPr>
        <p:sp>
          <p:nvSpPr>
            <p:cNvPr id="5001" name="Google Shape;5001;p4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4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44"/>
          <p:cNvGrpSpPr/>
          <p:nvPr/>
        </p:nvGrpSpPr>
        <p:grpSpPr>
          <a:xfrm>
            <a:off x="3095881" y="2665867"/>
            <a:ext cx="266921" cy="369039"/>
            <a:chOff x="-38129425" y="3222550"/>
            <a:chExt cx="228450" cy="315850"/>
          </a:xfrm>
        </p:grpSpPr>
        <p:sp>
          <p:nvSpPr>
            <p:cNvPr id="5004" name="Google Shape;5004;p4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44"/>
          <p:cNvGrpSpPr/>
          <p:nvPr/>
        </p:nvGrpSpPr>
        <p:grpSpPr>
          <a:xfrm>
            <a:off x="3050850" y="3122462"/>
            <a:ext cx="371785" cy="369974"/>
            <a:chOff x="-38172725" y="3588000"/>
            <a:chExt cx="318200" cy="316650"/>
          </a:xfrm>
        </p:grpSpPr>
        <p:sp>
          <p:nvSpPr>
            <p:cNvPr id="5007" name="Google Shape;5007;p4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4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5" name="Google Shape;5015;p44"/>
          <p:cNvGrpSpPr/>
          <p:nvPr/>
        </p:nvGrpSpPr>
        <p:grpSpPr>
          <a:xfrm>
            <a:off x="3126752" y="3580897"/>
            <a:ext cx="219981" cy="369974"/>
            <a:chOff x="-38109725" y="3955025"/>
            <a:chExt cx="188275" cy="316650"/>
          </a:xfrm>
        </p:grpSpPr>
        <p:sp>
          <p:nvSpPr>
            <p:cNvPr id="5016" name="Google Shape;5016;p4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4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8" name="Google Shape;5018;p44"/>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9" name="Google Shape;5019;p44"/>
          <p:cNvGrpSpPr/>
          <p:nvPr/>
        </p:nvGrpSpPr>
        <p:grpSpPr>
          <a:xfrm>
            <a:off x="2542151" y="1312318"/>
            <a:ext cx="373654" cy="369068"/>
            <a:chOff x="-41530375" y="3218800"/>
            <a:chExt cx="319800" cy="315875"/>
          </a:xfrm>
        </p:grpSpPr>
        <p:sp>
          <p:nvSpPr>
            <p:cNvPr id="5020" name="Google Shape;5020;p4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44"/>
          <p:cNvGrpSpPr/>
          <p:nvPr/>
        </p:nvGrpSpPr>
        <p:grpSpPr>
          <a:xfrm>
            <a:off x="2544444" y="1827476"/>
            <a:ext cx="369068" cy="289004"/>
            <a:chOff x="-41526450" y="3653375"/>
            <a:chExt cx="315875" cy="247350"/>
          </a:xfrm>
        </p:grpSpPr>
        <p:sp>
          <p:nvSpPr>
            <p:cNvPr id="5023" name="Google Shape;5023;p4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44"/>
          <p:cNvGrpSpPr/>
          <p:nvPr/>
        </p:nvGrpSpPr>
        <p:grpSpPr>
          <a:xfrm>
            <a:off x="2545831" y="2190140"/>
            <a:ext cx="366293" cy="369974"/>
            <a:chOff x="-41526450" y="3951100"/>
            <a:chExt cx="313500" cy="316650"/>
          </a:xfrm>
        </p:grpSpPr>
        <p:sp>
          <p:nvSpPr>
            <p:cNvPr id="5026" name="Google Shape;5026;p4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44"/>
          <p:cNvGrpSpPr/>
          <p:nvPr/>
        </p:nvGrpSpPr>
        <p:grpSpPr>
          <a:xfrm>
            <a:off x="1311086" y="2684269"/>
            <a:ext cx="339595" cy="371814"/>
            <a:chOff x="-39625900" y="3238300"/>
            <a:chExt cx="290650" cy="318225"/>
          </a:xfrm>
        </p:grpSpPr>
        <p:sp>
          <p:nvSpPr>
            <p:cNvPr id="5030" name="Google Shape;5030;p4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2" name="Google Shape;5032;p44"/>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3" name="Google Shape;5033;p44"/>
          <p:cNvGrpSpPr/>
          <p:nvPr/>
        </p:nvGrpSpPr>
        <p:grpSpPr>
          <a:xfrm>
            <a:off x="1305137" y="3600730"/>
            <a:ext cx="366293" cy="370441"/>
            <a:chOff x="-39647175" y="3972000"/>
            <a:chExt cx="313500" cy="317050"/>
          </a:xfrm>
        </p:grpSpPr>
        <p:sp>
          <p:nvSpPr>
            <p:cNvPr id="5034" name="Google Shape;5034;p4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44"/>
          <p:cNvGrpSpPr/>
          <p:nvPr/>
        </p:nvGrpSpPr>
        <p:grpSpPr>
          <a:xfrm>
            <a:off x="3474265" y="2664728"/>
            <a:ext cx="375495" cy="370879"/>
            <a:chOff x="-37808850" y="3221575"/>
            <a:chExt cx="321375" cy="317425"/>
          </a:xfrm>
        </p:grpSpPr>
        <p:sp>
          <p:nvSpPr>
            <p:cNvPr id="5038" name="Google Shape;5038;p4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44"/>
          <p:cNvGrpSpPr/>
          <p:nvPr/>
        </p:nvGrpSpPr>
        <p:grpSpPr>
          <a:xfrm>
            <a:off x="3483038" y="3186759"/>
            <a:ext cx="372749" cy="241158"/>
            <a:chOff x="-37806500" y="3643030"/>
            <a:chExt cx="319025" cy="206400"/>
          </a:xfrm>
        </p:grpSpPr>
        <p:sp>
          <p:nvSpPr>
            <p:cNvPr id="5041" name="Google Shape;5041;p4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44"/>
          <p:cNvGrpSpPr/>
          <p:nvPr/>
        </p:nvGrpSpPr>
        <p:grpSpPr>
          <a:xfrm>
            <a:off x="3485346" y="3579056"/>
            <a:ext cx="368134" cy="371814"/>
            <a:chOff x="-37804925" y="3953450"/>
            <a:chExt cx="315075" cy="318225"/>
          </a:xfrm>
        </p:grpSpPr>
        <p:sp>
          <p:nvSpPr>
            <p:cNvPr id="5044" name="Google Shape;5044;p4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4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4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47" name="Google Shape;5047;p44"/>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8" name="Google Shape;5048;p44"/>
          <p:cNvGrpSpPr/>
          <p:nvPr/>
        </p:nvGrpSpPr>
        <p:grpSpPr>
          <a:xfrm>
            <a:off x="4840364" y="1328538"/>
            <a:ext cx="355663" cy="308725"/>
            <a:chOff x="-28462125" y="3199700"/>
            <a:chExt cx="298550" cy="259150"/>
          </a:xfrm>
        </p:grpSpPr>
        <p:sp>
          <p:nvSpPr>
            <p:cNvPr id="5049" name="Google Shape;5049;p4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4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4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44"/>
          <p:cNvGrpSpPr/>
          <p:nvPr/>
        </p:nvGrpSpPr>
        <p:grpSpPr>
          <a:xfrm>
            <a:off x="4841317" y="1763228"/>
            <a:ext cx="353757" cy="352833"/>
            <a:chOff x="-28461325" y="3545475"/>
            <a:chExt cx="296950" cy="296175"/>
          </a:xfrm>
        </p:grpSpPr>
        <p:sp>
          <p:nvSpPr>
            <p:cNvPr id="5053" name="Google Shape;5053;p4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4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44"/>
          <p:cNvGrpSpPr/>
          <p:nvPr/>
        </p:nvGrpSpPr>
        <p:grpSpPr>
          <a:xfrm>
            <a:off x="4837550" y="2213272"/>
            <a:ext cx="361292" cy="352803"/>
            <a:chOff x="-28463700" y="3914875"/>
            <a:chExt cx="303275" cy="296150"/>
          </a:xfrm>
        </p:grpSpPr>
        <p:sp>
          <p:nvSpPr>
            <p:cNvPr id="5060" name="Google Shape;5060;p4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44"/>
          <p:cNvGrpSpPr/>
          <p:nvPr/>
        </p:nvGrpSpPr>
        <p:grpSpPr>
          <a:xfrm>
            <a:off x="7072335" y="1369355"/>
            <a:ext cx="351880" cy="227092"/>
            <a:chOff x="-26573400" y="3224125"/>
            <a:chExt cx="295375" cy="190625"/>
          </a:xfrm>
        </p:grpSpPr>
        <p:sp>
          <p:nvSpPr>
            <p:cNvPr id="5063" name="Google Shape;5063;p4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44"/>
          <p:cNvGrpSpPr/>
          <p:nvPr/>
        </p:nvGrpSpPr>
        <p:grpSpPr>
          <a:xfrm>
            <a:off x="7072335" y="1763690"/>
            <a:ext cx="351880" cy="351910"/>
            <a:chOff x="-26573400" y="3546250"/>
            <a:chExt cx="295375" cy="295400"/>
          </a:xfrm>
        </p:grpSpPr>
        <p:sp>
          <p:nvSpPr>
            <p:cNvPr id="5066" name="Google Shape;5066;p4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44"/>
          <p:cNvGrpSpPr/>
          <p:nvPr/>
        </p:nvGrpSpPr>
        <p:grpSpPr>
          <a:xfrm>
            <a:off x="7060615" y="2213599"/>
            <a:ext cx="375319" cy="352148"/>
            <a:chOff x="-26583625" y="3917025"/>
            <a:chExt cx="315050" cy="295600"/>
          </a:xfrm>
        </p:grpSpPr>
        <p:sp>
          <p:nvSpPr>
            <p:cNvPr id="5072" name="Google Shape;5072;p4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6" name="Google Shape;5076;p44"/>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7" name="Google Shape;5077;p44"/>
          <p:cNvGrpSpPr/>
          <p:nvPr/>
        </p:nvGrpSpPr>
        <p:grpSpPr>
          <a:xfrm>
            <a:off x="5759130" y="3172629"/>
            <a:ext cx="289039" cy="352833"/>
            <a:chOff x="-24694925" y="3518700"/>
            <a:chExt cx="242625" cy="296175"/>
          </a:xfrm>
        </p:grpSpPr>
        <p:sp>
          <p:nvSpPr>
            <p:cNvPr id="5078" name="Google Shape;5078;p4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2" name="Google Shape;5082;p44"/>
          <p:cNvGrpSpPr/>
          <p:nvPr/>
        </p:nvGrpSpPr>
        <p:grpSpPr>
          <a:xfrm>
            <a:off x="5758668" y="3622657"/>
            <a:ext cx="289962" cy="352833"/>
            <a:chOff x="-24709100" y="3888875"/>
            <a:chExt cx="243400" cy="296175"/>
          </a:xfrm>
        </p:grpSpPr>
        <p:sp>
          <p:nvSpPr>
            <p:cNvPr id="5083" name="Google Shape;5083;p4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44"/>
          <p:cNvGrpSpPr/>
          <p:nvPr/>
        </p:nvGrpSpPr>
        <p:grpSpPr>
          <a:xfrm>
            <a:off x="7958668" y="2695320"/>
            <a:ext cx="356556" cy="349557"/>
            <a:chOff x="-22863675" y="3131775"/>
            <a:chExt cx="299300" cy="293425"/>
          </a:xfrm>
        </p:grpSpPr>
        <p:sp>
          <p:nvSpPr>
            <p:cNvPr id="5087" name="Google Shape;5087;p4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44"/>
          <p:cNvGrpSpPr/>
          <p:nvPr/>
        </p:nvGrpSpPr>
        <p:grpSpPr>
          <a:xfrm>
            <a:off x="5301532" y="1306499"/>
            <a:ext cx="310602" cy="352803"/>
            <a:chOff x="-28069875" y="3175300"/>
            <a:chExt cx="260725" cy="296150"/>
          </a:xfrm>
        </p:grpSpPr>
        <p:sp>
          <p:nvSpPr>
            <p:cNvPr id="5091" name="Google Shape;5091;p4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4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4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4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4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4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4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4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0" name="Google Shape;5100;p44"/>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1" name="Google Shape;5101;p44"/>
          <p:cNvGrpSpPr/>
          <p:nvPr/>
        </p:nvGrpSpPr>
        <p:grpSpPr>
          <a:xfrm>
            <a:off x="5342810" y="2213733"/>
            <a:ext cx="228045" cy="351880"/>
            <a:chOff x="-28032075" y="3916450"/>
            <a:chExt cx="191425" cy="295375"/>
          </a:xfrm>
        </p:grpSpPr>
        <p:sp>
          <p:nvSpPr>
            <p:cNvPr id="5102" name="Google Shape;5102;p4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4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4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44"/>
          <p:cNvGrpSpPr/>
          <p:nvPr/>
        </p:nvGrpSpPr>
        <p:grpSpPr>
          <a:xfrm>
            <a:off x="7508157" y="1306484"/>
            <a:ext cx="352833" cy="352833"/>
            <a:chOff x="-26201650" y="3176075"/>
            <a:chExt cx="296175" cy="296175"/>
          </a:xfrm>
        </p:grpSpPr>
        <p:sp>
          <p:nvSpPr>
            <p:cNvPr id="5106" name="Google Shape;5106;p4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44"/>
          <p:cNvGrpSpPr/>
          <p:nvPr/>
        </p:nvGrpSpPr>
        <p:grpSpPr>
          <a:xfrm>
            <a:off x="7507680" y="1763705"/>
            <a:ext cx="353786" cy="351880"/>
            <a:chOff x="-26204800" y="3547050"/>
            <a:chExt cx="296975" cy="295375"/>
          </a:xfrm>
        </p:grpSpPr>
        <p:sp>
          <p:nvSpPr>
            <p:cNvPr id="5109" name="Google Shape;5109;p4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1" name="Google Shape;5111;p44"/>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2" name="Google Shape;5112;p44"/>
          <p:cNvGrpSpPr/>
          <p:nvPr/>
        </p:nvGrpSpPr>
        <p:grpSpPr>
          <a:xfrm>
            <a:off x="6178935" y="2693683"/>
            <a:ext cx="345328" cy="352833"/>
            <a:chOff x="-24353875" y="3147725"/>
            <a:chExt cx="289875" cy="296175"/>
          </a:xfrm>
        </p:grpSpPr>
        <p:sp>
          <p:nvSpPr>
            <p:cNvPr id="5113" name="Google Shape;5113;p4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44"/>
          <p:cNvGrpSpPr/>
          <p:nvPr/>
        </p:nvGrpSpPr>
        <p:grpSpPr>
          <a:xfrm>
            <a:off x="6186917" y="3173090"/>
            <a:ext cx="329365" cy="351910"/>
            <a:chOff x="-24344425" y="3519475"/>
            <a:chExt cx="276475" cy="295400"/>
          </a:xfrm>
        </p:grpSpPr>
        <p:sp>
          <p:nvSpPr>
            <p:cNvPr id="5116" name="Google Shape;5116;p4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4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44"/>
          <p:cNvGrpSpPr/>
          <p:nvPr/>
        </p:nvGrpSpPr>
        <p:grpSpPr>
          <a:xfrm>
            <a:off x="6176597" y="3625010"/>
            <a:ext cx="350004" cy="348128"/>
            <a:chOff x="-24353075" y="3891250"/>
            <a:chExt cx="293800" cy="292225"/>
          </a:xfrm>
        </p:grpSpPr>
        <p:sp>
          <p:nvSpPr>
            <p:cNvPr id="5119" name="Google Shape;5119;p4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4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44"/>
          <p:cNvGrpSpPr/>
          <p:nvPr/>
        </p:nvGrpSpPr>
        <p:grpSpPr>
          <a:xfrm>
            <a:off x="7960068" y="3173313"/>
            <a:ext cx="353757" cy="351463"/>
            <a:chOff x="-22845575" y="3504075"/>
            <a:chExt cx="296950" cy="295025"/>
          </a:xfrm>
        </p:grpSpPr>
        <p:sp>
          <p:nvSpPr>
            <p:cNvPr id="5122" name="Google Shape;5122;p4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44"/>
          <p:cNvGrpSpPr/>
          <p:nvPr/>
        </p:nvGrpSpPr>
        <p:grpSpPr>
          <a:xfrm>
            <a:off x="5753249" y="1306961"/>
            <a:ext cx="299344" cy="351880"/>
            <a:chOff x="-27691025" y="3175300"/>
            <a:chExt cx="251275" cy="295375"/>
          </a:xfrm>
        </p:grpSpPr>
        <p:sp>
          <p:nvSpPr>
            <p:cNvPr id="5125" name="Google Shape;5125;p4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4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4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44"/>
          <p:cNvGrpSpPr/>
          <p:nvPr/>
        </p:nvGrpSpPr>
        <p:grpSpPr>
          <a:xfrm>
            <a:off x="5725566" y="1825637"/>
            <a:ext cx="354710" cy="228015"/>
            <a:chOff x="-27721750" y="3598250"/>
            <a:chExt cx="297750" cy="191400"/>
          </a:xfrm>
        </p:grpSpPr>
        <p:sp>
          <p:nvSpPr>
            <p:cNvPr id="5130" name="Google Shape;5130;p4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4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44"/>
          <p:cNvGrpSpPr/>
          <p:nvPr/>
        </p:nvGrpSpPr>
        <p:grpSpPr>
          <a:xfrm>
            <a:off x="5726966" y="2219183"/>
            <a:ext cx="351910" cy="340980"/>
            <a:chOff x="-27719400" y="3925600"/>
            <a:chExt cx="295400" cy="286225"/>
          </a:xfrm>
        </p:grpSpPr>
        <p:sp>
          <p:nvSpPr>
            <p:cNvPr id="5133" name="Google Shape;5133;p4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44"/>
          <p:cNvGrpSpPr/>
          <p:nvPr/>
        </p:nvGrpSpPr>
        <p:grpSpPr>
          <a:xfrm>
            <a:off x="7948238" y="1306023"/>
            <a:ext cx="353757" cy="353757"/>
            <a:chOff x="-25834600" y="3176875"/>
            <a:chExt cx="296950" cy="296950"/>
          </a:xfrm>
        </p:grpSpPr>
        <p:sp>
          <p:nvSpPr>
            <p:cNvPr id="5136" name="Google Shape;5136;p4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4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44"/>
          <p:cNvGrpSpPr/>
          <p:nvPr/>
        </p:nvGrpSpPr>
        <p:grpSpPr>
          <a:xfrm>
            <a:off x="7948238" y="1774024"/>
            <a:ext cx="353757" cy="331241"/>
            <a:chOff x="-25834600" y="3564375"/>
            <a:chExt cx="296950" cy="278050"/>
          </a:xfrm>
        </p:grpSpPr>
        <p:sp>
          <p:nvSpPr>
            <p:cNvPr id="5142" name="Google Shape;5142;p4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4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4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44"/>
          <p:cNvGrpSpPr/>
          <p:nvPr/>
        </p:nvGrpSpPr>
        <p:grpSpPr>
          <a:xfrm>
            <a:off x="7946362" y="2213376"/>
            <a:ext cx="357509" cy="352595"/>
            <a:chOff x="-25834600" y="3915850"/>
            <a:chExt cx="300100" cy="295975"/>
          </a:xfrm>
        </p:grpSpPr>
        <p:sp>
          <p:nvSpPr>
            <p:cNvPr id="5151" name="Google Shape;5151;p4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4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44"/>
          <p:cNvGrpSpPr/>
          <p:nvPr/>
        </p:nvGrpSpPr>
        <p:grpSpPr>
          <a:xfrm>
            <a:off x="6681790" y="2694606"/>
            <a:ext cx="228968" cy="350987"/>
            <a:chOff x="-23930925" y="3149300"/>
            <a:chExt cx="192200" cy="294625"/>
          </a:xfrm>
        </p:grpSpPr>
        <p:sp>
          <p:nvSpPr>
            <p:cNvPr id="5155" name="Google Shape;5155;p4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9" name="Google Shape;5159;p44"/>
          <p:cNvGrpSpPr/>
          <p:nvPr/>
        </p:nvGrpSpPr>
        <p:grpSpPr>
          <a:xfrm>
            <a:off x="6638620" y="3173090"/>
            <a:ext cx="315307" cy="351910"/>
            <a:chOff x="-23962425" y="3519475"/>
            <a:chExt cx="264675" cy="295400"/>
          </a:xfrm>
        </p:grpSpPr>
        <p:sp>
          <p:nvSpPr>
            <p:cNvPr id="5160" name="Google Shape;5160;p4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4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2" name="Google Shape;5162;p44"/>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3" name="Google Shape;5163;p44"/>
          <p:cNvGrpSpPr/>
          <p:nvPr/>
        </p:nvGrpSpPr>
        <p:grpSpPr>
          <a:xfrm>
            <a:off x="8017295" y="3623134"/>
            <a:ext cx="239302" cy="351880"/>
            <a:chOff x="-22788075" y="3904625"/>
            <a:chExt cx="200875" cy="295375"/>
          </a:xfrm>
        </p:grpSpPr>
        <p:sp>
          <p:nvSpPr>
            <p:cNvPr id="5164" name="Google Shape;5164;p4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4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44"/>
          <p:cNvGrpSpPr/>
          <p:nvPr/>
        </p:nvGrpSpPr>
        <p:grpSpPr>
          <a:xfrm>
            <a:off x="6172593" y="1306499"/>
            <a:ext cx="354710" cy="352803"/>
            <a:chOff x="-27351575" y="3175300"/>
            <a:chExt cx="297750" cy="296150"/>
          </a:xfrm>
        </p:grpSpPr>
        <p:sp>
          <p:nvSpPr>
            <p:cNvPr id="5169" name="Google Shape;5169;p4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44"/>
          <p:cNvGrpSpPr/>
          <p:nvPr/>
        </p:nvGrpSpPr>
        <p:grpSpPr>
          <a:xfrm>
            <a:off x="6215302" y="1763109"/>
            <a:ext cx="269293" cy="353072"/>
            <a:chOff x="-27313750" y="3545275"/>
            <a:chExt cx="226050" cy="296375"/>
          </a:xfrm>
        </p:grpSpPr>
        <p:sp>
          <p:nvSpPr>
            <p:cNvPr id="5174" name="Google Shape;5174;p4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4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4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44"/>
          <p:cNvGrpSpPr/>
          <p:nvPr/>
        </p:nvGrpSpPr>
        <p:grpSpPr>
          <a:xfrm>
            <a:off x="6172593" y="2211380"/>
            <a:ext cx="354710" cy="356586"/>
            <a:chOff x="-27351575" y="3915650"/>
            <a:chExt cx="297750" cy="299325"/>
          </a:xfrm>
        </p:grpSpPr>
        <p:sp>
          <p:nvSpPr>
            <p:cNvPr id="5178" name="Google Shape;5178;p4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4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44"/>
          <p:cNvGrpSpPr/>
          <p:nvPr/>
        </p:nvGrpSpPr>
        <p:grpSpPr>
          <a:xfrm>
            <a:off x="4860084" y="2693579"/>
            <a:ext cx="319060" cy="353042"/>
            <a:chOff x="-25445525" y="3175900"/>
            <a:chExt cx="267825" cy="296350"/>
          </a:xfrm>
        </p:grpSpPr>
        <p:sp>
          <p:nvSpPr>
            <p:cNvPr id="5181" name="Google Shape;5181;p4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4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4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44"/>
          <p:cNvGrpSpPr/>
          <p:nvPr/>
        </p:nvGrpSpPr>
        <p:grpSpPr>
          <a:xfrm>
            <a:off x="4841797" y="3183902"/>
            <a:ext cx="355633" cy="330288"/>
            <a:chOff x="-25465200" y="3565175"/>
            <a:chExt cx="298525" cy="277250"/>
          </a:xfrm>
        </p:grpSpPr>
        <p:sp>
          <p:nvSpPr>
            <p:cNvPr id="5185" name="Google Shape;5185;p4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44"/>
          <p:cNvGrpSpPr/>
          <p:nvPr/>
        </p:nvGrpSpPr>
        <p:grpSpPr>
          <a:xfrm>
            <a:off x="4841336" y="3623432"/>
            <a:ext cx="356556" cy="351285"/>
            <a:chOff x="-25465200" y="3916150"/>
            <a:chExt cx="299300" cy="294875"/>
          </a:xfrm>
        </p:grpSpPr>
        <p:sp>
          <p:nvSpPr>
            <p:cNvPr id="5188" name="Google Shape;5188;p4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44"/>
          <p:cNvGrpSpPr/>
          <p:nvPr/>
        </p:nvGrpSpPr>
        <p:grpSpPr>
          <a:xfrm>
            <a:off x="7068775" y="2693698"/>
            <a:ext cx="351880" cy="352803"/>
            <a:chOff x="-23615075" y="3148525"/>
            <a:chExt cx="295375" cy="296150"/>
          </a:xfrm>
        </p:grpSpPr>
        <p:sp>
          <p:nvSpPr>
            <p:cNvPr id="5191" name="Google Shape;5191;p4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4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5" name="Google Shape;5195;p44"/>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6" name="Google Shape;5196;p44"/>
          <p:cNvGrpSpPr/>
          <p:nvPr/>
        </p:nvGrpSpPr>
        <p:grpSpPr>
          <a:xfrm>
            <a:off x="7068299" y="3632977"/>
            <a:ext cx="352833" cy="332194"/>
            <a:chOff x="-23615075" y="3906200"/>
            <a:chExt cx="296175" cy="278850"/>
          </a:xfrm>
        </p:grpSpPr>
        <p:sp>
          <p:nvSpPr>
            <p:cNvPr id="5197" name="Google Shape;5197;p4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0" name="Google Shape;5200;p44"/>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1" name="Google Shape;5201;p44"/>
          <p:cNvGrpSpPr/>
          <p:nvPr/>
        </p:nvGrpSpPr>
        <p:grpSpPr>
          <a:xfrm>
            <a:off x="6617268" y="1306618"/>
            <a:ext cx="353757" cy="352565"/>
            <a:chOff x="-26980600" y="3175500"/>
            <a:chExt cx="296950" cy="295950"/>
          </a:xfrm>
        </p:grpSpPr>
        <p:sp>
          <p:nvSpPr>
            <p:cNvPr id="5202" name="Google Shape;5202;p4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4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5" name="Google Shape;5205;p44"/>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6" name="Google Shape;5206;p44"/>
          <p:cNvGrpSpPr/>
          <p:nvPr/>
        </p:nvGrpSpPr>
        <p:grpSpPr>
          <a:xfrm>
            <a:off x="6617744" y="2245154"/>
            <a:ext cx="352803" cy="289039"/>
            <a:chOff x="-26981375" y="3951875"/>
            <a:chExt cx="296150" cy="242625"/>
          </a:xfrm>
        </p:grpSpPr>
        <p:sp>
          <p:nvSpPr>
            <p:cNvPr id="5207" name="Google Shape;5207;p4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4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4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0" name="Google Shape;5210;p44"/>
          <p:cNvGrpSpPr/>
          <p:nvPr/>
        </p:nvGrpSpPr>
        <p:grpSpPr>
          <a:xfrm>
            <a:off x="5282787" y="2692745"/>
            <a:ext cx="351910" cy="354710"/>
            <a:chOff x="-25094250" y="3176075"/>
            <a:chExt cx="295400" cy="297750"/>
          </a:xfrm>
        </p:grpSpPr>
        <p:sp>
          <p:nvSpPr>
            <p:cNvPr id="5211" name="Google Shape;5211;p4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44"/>
          <p:cNvGrpSpPr/>
          <p:nvPr/>
        </p:nvGrpSpPr>
        <p:grpSpPr>
          <a:xfrm>
            <a:off x="5282787" y="3173106"/>
            <a:ext cx="351910" cy="351880"/>
            <a:chOff x="-25094250" y="3547050"/>
            <a:chExt cx="295400" cy="295375"/>
          </a:xfrm>
        </p:grpSpPr>
        <p:sp>
          <p:nvSpPr>
            <p:cNvPr id="5215" name="Google Shape;5215;p4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0" name="Google Shape;5220;p44"/>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1" name="Google Shape;5221;p44"/>
          <p:cNvGrpSpPr/>
          <p:nvPr/>
        </p:nvGrpSpPr>
        <p:grpSpPr>
          <a:xfrm>
            <a:off x="7514864" y="2693698"/>
            <a:ext cx="352803" cy="352803"/>
            <a:chOff x="-23245675" y="3148525"/>
            <a:chExt cx="296150" cy="296150"/>
          </a:xfrm>
        </p:grpSpPr>
        <p:sp>
          <p:nvSpPr>
            <p:cNvPr id="5222" name="Google Shape;5222;p4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5" name="Google Shape;5225;p44"/>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6" name="Google Shape;5226;p44"/>
          <p:cNvGrpSpPr/>
          <p:nvPr/>
        </p:nvGrpSpPr>
        <p:grpSpPr>
          <a:xfrm>
            <a:off x="7515325" y="3622672"/>
            <a:ext cx="351880" cy="352803"/>
            <a:chOff x="-23244900" y="3888100"/>
            <a:chExt cx="295375" cy="296150"/>
          </a:xfrm>
        </p:grpSpPr>
        <p:sp>
          <p:nvSpPr>
            <p:cNvPr id="5227" name="Google Shape;5227;p4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4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8" name="Google Shape;5238;p44"/>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4"/>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5240" name="Google Shape;5240;p44"/>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44"/>
        <p:cNvGrpSpPr/>
        <p:nvPr/>
      </p:nvGrpSpPr>
      <p:grpSpPr>
        <a:xfrm>
          <a:off x="0" y="0"/>
          <a:ext cx="0" cy="0"/>
          <a:chOff x="0" y="0"/>
          <a:chExt cx="0" cy="0"/>
        </a:xfrm>
      </p:grpSpPr>
      <p:sp>
        <p:nvSpPr>
          <p:cNvPr id="5245" name="Google Shape;5245;p45"/>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6" name="Google Shape;5246;p45"/>
          <p:cNvGrpSpPr/>
          <p:nvPr/>
        </p:nvGrpSpPr>
        <p:grpSpPr>
          <a:xfrm>
            <a:off x="832654" y="1819647"/>
            <a:ext cx="367261" cy="367261"/>
            <a:chOff x="-65145700" y="3727425"/>
            <a:chExt cx="317425" cy="317425"/>
          </a:xfrm>
        </p:grpSpPr>
        <p:sp>
          <p:nvSpPr>
            <p:cNvPr id="5247" name="Google Shape;5247;p4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45"/>
          <p:cNvGrpSpPr/>
          <p:nvPr/>
        </p:nvGrpSpPr>
        <p:grpSpPr>
          <a:xfrm>
            <a:off x="835851" y="2248561"/>
            <a:ext cx="360868" cy="367261"/>
            <a:chOff x="-65144125" y="4094450"/>
            <a:chExt cx="311900" cy="317425"/>
          </a:xfrm>
        </p:grpSpPr>
        <p:sp>
          <p:nvSpPr>
            <p:cNvPr id="5250" name="Google Shape;5250;p4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3" name="Google Shape;5253;p45"/>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4" name="Google Shape;5254;p45"/>
          <p:cNvGrpSpPr/>
          <p:nvPr/>
        </p:nvGrpSpPr>
        <p:grpSpPr>
          <a:xfrm>
            <a:off x="3039420" y="1819256"/>
            <a:ext cx="370645" cy="368042"/>
            <a:chOff x="-63250675" y="3744075"/>
            <a:chExt cx="320350" cy="318100"/>
          </a:xfrm>
        </p:grpSpPr>
        <p:sp>
          <p:nvSpPr>
            <p:cNvPr id="5255" name="Google Shape;5255;p4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45"/>
          <p:cNvGrpSpPr/>
          <p:nvPr/>
        </p:nvGrpSpPr>
        <p:grpSpPr>
          <a:xfrm>
            <a:off x="3041112" y="2248561"/>
            <a:ext cx="367261" cy="367261"/>
            <a:chOff x="-63250675" y="4110200"/>
            <a:chExt cx="317425" cy="317425"/>
          </a:xfrm>
        </p:grpSpPr>
        <p:sp>
          <p:nvSpPr>
            <p:cNvPr id="5259" name="Google Shape;5259;p4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4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4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45"/>
          <p:cNvGrpSpPr/>
          <p:nvPr/>
        </p:nvGrpSpPr>
        <p:grpSpPr>
          <a:xfrm>
            <a:off x="1720159" y="2745656"/>
            <a:ext cx="359075" cy="358844"/>
            <a:chOff x="-61351725" y="3372400"/>
            <a:chExt cx="310350" cy="310150"/>
          </a:xfrm>
        </p:grpSpPr>
        <p:sp>
          <p:nvSpPr>
            <p:cNvPr id="5269" name="Google Shape;5269;p4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45"/>
          <p:cNvGrpSpPr/>
          <p:nvPr/>
        </p:nvGrpSpPr>
        <p:grpSpPr>
          <a:xfrm>
            <a:off x="1716514" y="3208713"/>
            <a:ext cx="366364" cy="333534"/>
            <a:chOff x="-61354875" y="3751050"/>
            <a:chExt cx="316650" cy="288275"/>
          </a:xfrm>
        </p:grpSpPr>
        <p:sp>
          <p:nvSpPr>
            <p:cNvPr id="5273" name="Google Shape;5273;p4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45"/>
          <p:cNvGrpSpPr/>
          <p:nvPr/>
        </p:nvGrpSpPr>
        <p:grpSpPr>
          <a:xfrm>
            <a:off x="1716514" y="3650352"/>
            <a:ext cx="366364" cy="367290"/>
            <a:chOff x="-61354875" y="4101525"/>
            <a:chExt cx="316650" cy="317450"/>
          </a:xfrm>
        </p:grpSpPr>
        <p:sp>
          <p:nvSpPr>
            <p:cNvPr id="5277" name="Google Shape;5277;p4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45"/>
          <p:cNvGrpSpPr/>
          <p:nvPr/>
        </p:nvGrpSpPr>
        <p:grpSpPr>
          <a:xfrm>
            <a:off x="3932949" y="2742228"/>
            <a:ext cx="368157" cy="365699"/>
            <a:chOff x="-59470075" y="3308975"/>
            <a:chExt cx="318200" cy="316075"/>
          </a:xfrm>
        </p:grpSpPr>
        <p:sp>
          <p:nvSpPr>
            <p:cNvPr id="5280" name="Google Shape;5280;p4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45"/>
          <p:cNvGrpSpPr/>
          <p:nvPr/>
        </p:nvGrpSpPr>
        <p:grpSpPr>
          <a:xfrm>
            <a:off x="1278379" y="1377933"/>
            <a:ext cx="367261" cy="364686"/>
            <a:chOff x="-64781025" y="3361050"/>
            <a:chExt cx="317425" cy="315200"/>
          </a:xfrm>
        </p:grpSpPr>
        <p:sp>
          <p:nvSpPr>
            <p:cNvPr id="5290" name="Google Shape;5290;p4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4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4" name="Google Shape;5294;p45"/>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5"/>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5"/>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7" name="Google Shape;5297;p45"/>
          <p:cNvGrpSpPr/>
          <p:nvPr/>
        </p:nvGrpSpPr>
        <p:grpSpPr>
          <a:xfrm>
            <a:off x="3482779" y="1819372"/>
            <a:ext cx="382765" cy="367810"/>
            <a:chOff x="-62890750" y="3747425"/>
            <a:chExt cx="330825" cy="317900"/>
          </a:xfrm>
        </p:grpSpPr>
        <p:sp>
          <p:nvSpPr>
            <p:cNvPr id="5298" name="Google Shape;5298;p4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4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45"/>
          <p:cNvGrpSpPr/>
          <p:nvPr/>
        </p:nvGrpSpPr>
        <p:grpSpPr>
          <a:xfrm>
            <a:off x="3490531" y="2249009"/>
            <a:ext cx="367261" cy="366364"/>
            <a:chOff x="-62884425" y="4111775"/>
            <a:chExt cx="317425" cy="316650"/>
          </a:xfrm>
        </p:grpSpPr>
        <p:sp>
          <p:nvSpPr>
            <p:cNvPr id="5313" name="Google Shape;5313;p4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45"/>
          <p:cNvGrpSpPr/>
          <p:nvPr/>
        </p:nvGrpSpPr>
        <p:grpSpPr>
          <a:xfrm>
            <a:off x="2163165" y="2745078"/>
            <a:ext cx="365438" cy="360001"/>
            <a:chOff x="-60991775" y="3376900"/>
            <a:chExt cx="315850" cy="311150"/>
          </a:xfrm>
        </p:grpSpPr>
        <p:sp>
          <p:nvSpPr>
            <p:cNvPr id="5316" name="Google Shape;5316;p4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45"/>
          <p:cNvGrpSpPr/>
          <p:nvPr/>
        </p:nvGrpSpPr>
        <p:grpSpPr>
          <a:xfrm>
            <a:off x="2162702" y="3195942"/>
            <a:ext cx="366364" cy="359075"/>
            <a:chOff x="-60988625" y="3740800"/>
            <a:chExt cx="316650" cy="310350"/>
          </a:xfrm>
        </p:grpSpPr>
        <p:sp>
          <p:nvSpPr>
            <p:cNvPr id="5320" name="Google Shape;5320;p4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45"/>
          <p:cNvGrpSpPr/>
          <p:nvPr/>
        </p:nvGrpSpPr>
        <p:grpSpPr>
          <a:xfrm>
            <a:off x="2162702" y="3651393"/>
            <a:ext cx="366364" cy="365207"/>
            <a:chOff x="-60987850" y="4100950"/>
            <a:chExt cx="316650" cy="315650"/>
          </a:xfrm>
        </p:grpSpPr>
        <p:sp>
          <p:nvSpPr>
            <p:cNvPr id="5324" name="Google Shape;5324;p4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9" name="Google Shape;5329;p45"/>
          <p:cNvGrpSpPr/>
          <p:nvPr/>
        </p:nvGrpSpPr>
        <p:grpSpPr>
          <a:xfrm>
            <a:off x="3932486" y="3196853"/>
            <a:ext cx="369083" cy="357253"/>
            <a:chOff x="-59447250" y="3706150"/>
            <a:chExt cx="319000" cy="308775"/>
          </a:xfrm>
        </p:grpSpPr>
        <p:sp>
          <p:nvSpPr>
            <p:cNvPr id="5330" name="Google Shape;5330;p4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45"/>
          <p:cNvGrpSpPr/>
          <p:nvPr/>
        </p:nvGrpSpPr>
        <p:grpSpPr>
          <a:xfrm>
            <a:off x="1721214" y="1378164"/>
            <a:ext cx="368186" cy="364224"/>
            <a:chOff x="-64406125" y="3362225"/>
            <a:chExt cx="318225" cy="314800"/>
          </a:xfrm>
        </p:grpSpPr>
        <p:sp>
          <p:nvSpPr>
            <p:cNvPr id="5335" name="Google Shape;5335;p4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7" name="Google Shape;5337;p45"/>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8" name="Google Shape;5338;p45"/>
          <p:cNvGrpSpPr/>
          <p:nvPr/>
        </p:nvGrpSpPr>
        <p:grpSpPr>
          <a:xfrm>
            <a:off x="1721677" y="2249009"/>
            <a:ext cx="367261" cy="366364"/>
            <a:chOff x="-64410850" y="4094450"/>
            <a:chExt cx="317425" cy="316650"/>
          </a:xfrm>
        </p:grpSpPr>
        <p:sp>
          <p:nvSpPr>
            <p:cNvPr id="5339" name="Google Shape;5339;p4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2" name="Google Shape;5342;p45"/>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3" name="Google Shape;5343;p45"/>
          <p:cNvGrpSpPr/>
          <p:nvPr/>
        </p:nvGrpSpPr>
        <p:grpSpPr>
          <a:xfrm>
            <a:off x="3943225" y="1819083"/>
            <a:ext cx="365467" cy="368389"/>
            <a:chOff x="-62516625" y="3743175"/>
            <a:chExt cx="315875" cy="318400"/>
          </a:xfrm>
        </p:grpSpPr>
        <p:sp>
          <p:nvSpPr>
            <p:cNvPr id="5344" name="Google Shape;5344;p4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6" name="Google Shape;5346;p45"/>
          <p:cNvGrpSpPr/>
          <p:nvPr/>
        </p:nvGrpSpPr>
        <p:grpSpPr>
          <a:xfrm>
            <a:off x="3950065" y="2269054"/>
            <a:ext cx="351786" cy="326274"/>
            <a:chOff x="-62511900" y="4129100"/>
            <a:chExt cx="304050" cy="282000"/>
          </a:xfrm>
        </p:grpSpPr>
        <p:sp>
          <p:nvSpPr>
            <p:cNvPr id="5347" name="Google Shape;5347;p4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45"/>
          <p:cNvGrpSpPr/>
          <p:nvPr/>
        </p:nvGrpSpPr>
        <p:grpSpPr>
          <a:xfrm>
            <a:off x="2628187" y="2741448"/>
            <a:ext cx="310770" cy="367261"/>
            <a:chOff x="-60597975" y="3367475"/>
            <a:chExt cx="268600" cy="317425"/>
          </a:xfrm>
        </p:grpSpPr>
        <p:sp>
          <p:nvSpPr>
            <p:cNvPr id="5353" name="Google Shape;5353;p4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8" name="Google Shape;5358;p45"/>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9" name="Google Shape;5359;p45"/>
          <p:cNvGrpSpPr/>
          <p:nvPr/>
        </p:nvGrpSpPr>
        <p:grpSpPr>
          <a:xfrm>
            <a:off x="2600390" y="3702764"/>
            <a:ext cx="366364" cy="262465"/>
            <a:chOff x="-60621600" y="4145650"/>
            <a:chExt cx="316650" cy="226850"/>
          </a:xfrm>
        </p:grpSpPr>
        <p:sp>
          <p:nvSpPr>
            <p:cNvPr id="5360" name="Google Shape;5360;p4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45"/>
          <p:cNvGrpSpPr/>
          <p:nvPr/>
        </p:nvGrpSpPr>
        <p:grpSpPr>
          <a:xfrm>
            <a:off x="3937042" y="3651263"/>
            <a:ext cx="359972" cy="365467"/>
            <a:chOff x="-59400775" y="4084200"/>
            <a:chExt cx="311125" cy="315875"/>
          </a:xfrm>
        </p:grpSpPr>
        <p:sp>
          <p:nvSpPr>
            <p:cNvPr id="5364" name="Google Shape;5364;p4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4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0" name="Google Shape;5370;p45"/>
          <p:cNvGrpSpPr/>
          <p:nvPr/>
        </p:nvGrpSpPr>
        <p:grpSpPr>
          <a:xfrm>
            <a:off x="2161136" y="1377094"/>
            <a:ext cx="365438" cy="366364"/>
            <a:chOff x="-64044600" y="3360375"/>
            <a:chExt cx="315850" cy="316650"/>
          </a:xfrm>
        </p:grpSpPr>
        <p:sp>
          <p:nvSpPr>
            <p:cNvPr id="5371" name="Google Shape;5371;p4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45"/>
          <p:cNvGrpSpPr/>
          <p:nvPr/>
        </p:nvGrpSpPr>
        <p:grpSpPr>
          <a:xfrm>
            <a:off x="2187559" y="1819647"/>
            <a:ext cx="312592" cy="367261"/>
            <a:chOff x="-64022550" y="3727425"/>
            <a:chExt cx="270175" cy="317425"/>
          </a:xfrm>
        </p:grpSpPr>
        <p:sp>
          <p:nvSpPr>
            <p:cNvPr id="5375" name="Google Shape;5375;p4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45"/>
          <p:cNvGrpSpPr/>
          <p:nvPr/>
        </p:nvGrpSpPr>
        <p:grpSpPr>
          <a:xfrm>
            <a:off x="2211697" y="2248547"/>
            <a:ext cx="264317" cy="367290"/>
            <a:chOff x="-64001300" y="4093650"/>
            <a:chExt cx="228450" cy="317450"/>
          </a:xfrm>
        </p:grpSpPr>
        <p:sp>
          <p:nvSpPr>
            <p:cNvPr id="5379" name="Google Shape;5379;p4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45"/>
          <p:cNvGrpSpPr/>
          <p:nvPr/>
        </p:nvGrpSpPr>
        <p:grpSpPr>
          <a:xfrm>
            <a:off x="830701" y="2741838"/>
            <a:ext cx="359972" cy="366480"/>
            <a:chOff x="-62148800" y="3377700"/>
            <a:chExt cx="311125" cy="316750"/>
          </a:xfrm>
        </p:grpSpPr>
        <p:sp>
          <p:nvSpPr>
            <p:cNvPr id="5384" name="Google Shape;5384;p4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45"/>
          <p:cNvGrpSpPr/>
          <p:nvPr/>
        </p:nvGrpSpPr>
        <p:grpSpPr>
          <a:xfrm>
            <a:off x="826608" y="3191835"/>
            <a:ext cx="368157" cy="367290"/>
            <a:chOff x="-62154300" y="3743950"/>
            <a:chExt cx="318200" cy="317450"/>
          </a:xfrm>
        </p:grpSpPr>
        <p:sp>
          <p:nvSpPr>
            <p:cNvPr id="5387" name="Google Shape;5387;p4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45"/>
          <p:cNvGrpSpPr/>
          <p:nvPr/>
        </p:nvGrpSpPr>
        <p:grpSpPr>
          <a:xfrm>
            <a:off x="826594" y="3650815"/>
            <a:ext cx="368186" cy="366364"/>
            <a:chOff x="-62151950" y="4111775"/>
            <a:chExt cx="318225" cy="316650"/>
          </a:xfrm>
        </p:grpSpPr>
        <p:sp>
          <p:nvSpPr>
            <p:cNvPr id="5390" name="Google Shape;5390;p4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45"/>
          <p:cNvGrpSpPr/>
          <p:nvPr/>
        </p:nvGrpSpPr>
        <p:grpSpPr>
          <a:xfrm>
            <a:off x="3045218" y="2741361"/>
            <a:ext cx="368157" cy="367434"/>
            <a:chOff x="-60254550" y="3367325"/>
            <a:chExt cx="318200" cy="317575"/>
          </a:xfrm>
        </p:grpSpPr>
        <p:sp>
          <p:nvSpPr>
            <p:cNvPr id="5395" name="Google Shape;5395;p4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9" name="Google Shape;5399;p45"/>
          <p:cNvGrpSpPr/>
          <p:nvPr/>
        </p:nvGrpSpPr>
        <p:grpSpPr>
          <a:xfrm>
            <a:off x="3046115" y="3192355"/>
            <a:ext cx="366364" cy="366248"/>
            <a:chOff x="-60255350" y="3733825"/>
            <a:chExt cx="316650" cy="316550"/>
          </a:xfrm>
        </p:grpSpPr>
        <p:sp>
          <p:nvSpPr>
            <p:cNvPr id="5400" name="Google Shape;5400;p4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45"/>
          <p:cNvGrpSpPr/>
          <p:nvPr/>
        </p:nvGrpSpPr>
        <p:grpSpPr>
          <a:xfrm>
            <a:off x="3073912" y="3651263"/>
            <a:ext cx="310770" cy="365467"/>
            <a:chOff x="-60232500" y="4101525"/>
            <a:chExt cx="268600" cy="315875"/>
          </a:xfrm>
        </p:grpSpPr>
        <p:sp>
          <p:nvSpPr>
            <p:cNvPr id="5408" name="Google Shape;5408;p4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0" name="Google Shape;5410;p45"/>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1" name="Google Shape;5411;p45"/>
          <p:cNvGrpSpPr/>
          <p:nvPr/>
        </p:nvGrpSpPr>
        <p:grpSpPr>
          <a:xfrm>
            <a:off x="2606912" y="1377094"/>
            <a:ext cx="368186" cy="366364"/>
            <a:chOff x="-63679950" y="3360375"/>
            <a:chExt cx="318225" cy="316650"/>
          </a:xfrm>
        </p:grpSpPr>
        <p:sp>
          <p:nvSpPr>
            <p:cNvPr id="5412" name="Google Shape;5412;p4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6" name="Google Shape;5416;p45"/>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7" name="Google Shape;5417;p45"/>
          <p:cNvGrpSpPr/>
          <p:nvPr/>
        </p:nvGrpSpPr>
        <p:grpSpPr>
          <a:xfrm>
            <a:off x="2605539" y="2248431"/>
            <a:ext cx="370934" cy="367521"/>
            <a:chOff x="-63679950" y="4093450"/>
            <a:chExt cx="320600" cy="317650"/>
          </a:xfrm>
        </p:grpSpPr>
        <p:sp>
          <p:nvSpPr>
            <p:cNvPr id="5418" name="Google Shape;5418;p4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4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4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45"/>
          <p:cNvGrpSpPr/>
          <p:nvPr/>
        </p:nvGrpSpPr>
        <p:grpSpPr>
          <a:xfrm>
            <a:off x="1265656" y="2741433"/>
            <a:ext cx="366364" cy="367290"/>
            <a:chOff x="-61784125" y="3377700"/>
            <a:chExt cx="316650" cy="317450"/>
          </a:xfrm>
        </p:grpSpPr>
        <p:sp>
          <p:nvSpPr>
            <p:cNvPr id="5422" name="Google Shape;5422;p4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45"/>
          <p:cNvGrpSpPr/>
          <p:nvPr/>
        </p:nvGrpSpPr>
        <p:grpSpPr>
          <a:xfrm>
            <a:off x="1265656" y="3191835"/>
            <a:ext cx="366364" cy="367290"/>
            <a:chOff x="-61783350" y="3743950"/>
            <a:chExt cx="316650" cy="317450"/>
          </a:xfrm>
        </p:grpSpPr>
        <p:sp>
          <p:nvSpPr>
            <p:cNvPr id="5430" name="Google Shape;5430;p4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2" name="Google Shape;5432;p45"/>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5"/>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5"/>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5" name="Google Shape;5435;p45"/>
          <p:cNvGrpSpPr/>
          <p:nvPr/>
        </p:nvGrpSpPr>
        <p:grpSpPr>
          <a:xfrm>
            <a:off x="3487080" y="3651668"/>
            <a:ext cx="369112" cy="364657"/>
            <a:chOff x="-59869425" y="4102225"/>
            <a:chExt cx="319025" cy="315175"/>
          </a:xfrm>
        </p:grpSpPr>
        <p:sp>
          <p:nvSpPr>
            <p:cNvPr id="5436" name="Google Shape;5436;p4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45"/>
          <p:cNvGrpSpPr/>
          <p:nvPr/>
        </p:nvGrpSpPr>
        <p:grpSpPr>
          <a:xfrm>
            <a:off x="2605883" y="4120490"/>
            <a:ext cx="366364" cy="365467"/>
            <a:chOff x="-59029025" y="3711650"/>
            <a:chExt cx="316650" cy="315875"/>
          </a:xfrm>
        </p:grpSpPr>
        <p:sp>
          <p:nvSpPr>
            <p:cNvPr id="5441" name="Google Shape;5441;p4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45"/>
          <p:cNvGrpSpPr/>
          <p:nvPr/>
        </p:nvGrpSpPr>
        <p:grpSpPr>
          <a:xfrm>
            <a:off x="4841373" y="1398014"/>
            <a:ext cx="351940" cy="348188"/>
            <a:chOff x="581525" y="3254850"/>
            <a:chExt cx="297750" cy="294575"/>
          </a:xfrm>
        </p:grpSpPr>
        <p:sp>
          <p:nvSpPr>
            <p:cNvPr id="5449" name="Google Shape;5449;p4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45"/>
          <p:cNvGrpSpPr/>
          <p:nvPr/>
        </p:nvGrpSpPr>
        <p:grpSpPr>
          <a:xfrm>
            <a:off x="4840442" y="1836950"/>
            <a:ext cx="353802" cy="351497"/>
            <a:chOff x="580725" y="3617925"/>
            <a:chExt cx="299325" cy="297375"/>
          </a:xfrm>
        </p:grpSpPr>
        <p:sp>
          <p:nvSpPr>
            <p:cNvPr id="5453" name="Google Shape;5453;p4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45"/>
          <p:cNvGrpSpPr/>
          <p:nvPr/>
        </p:nvGrpSpPr>
        <p:grpSpPr>
          <a:xfrm>
            <a:off x="4842304" y="2284140"/>
            <a:ext cx="350079" cy="350079"/>
            <a:chOff x="583100" y="3982600"/>
            <a:chExt cx="296175" cy="296175"/>
          </a:xfrm>
        </p:grpSpPr>
        <p:sp>
          <p:nvSpPr>
            <p:cNvPr id="5459" name="Google Shape;5459;p4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45"/>
          <p:cNvGrpSpPr/>
          <p:nvPr/>
        </p:nvGrpSpPr>
        <p:grpSpPr>
          <a:xfrm>
            <a:off x="7074918" y="1397764"/>
            <a:ext cx="307231" cy="348690"/>
            <a:chOff x="2423775" y="3226875"/>
            <a:chExt cx="259925" cy="295000"/>
          </a:xfrm>
        </p:grpSpPr>
        <p:sp>
          <p:nvSpPr>
            <p:cNvPr id="5467" name="Google Shape;5467;p4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45"/>
          <p:cNvGrpSpPr/>
          <p:nvPr/>
        </p:nvGrpSpPr>
        <p:grpSpPr>
          <a:xfrm>
            <a:off x="7052106" y="1839049"/>
            <a:ext cx="352857" cy="347301"/>
            <a:chOff x="2404875" y="3592725"/>
            <a:chExt cx="298525" cy="293825"/>
          </a:xfrm>
        </p:grpSpPr>
        <p:sp>
          <p:nvSpPr>
            <p:cNvPr id="5471" name="Google Shape;5471;p4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45"/>
          <p:cNvGrpSpPr/>
          <p:nvPr/>
        </p:nvGrpSpPr>
        <p:grpSpPr>
          <a:xfrm>
            <a:off x="7053036" y="2284614"/>
            <a:ext cx="350995" cy="349133"/>
            <a:chOff x="2404875" y="3955825"/>
            <a:chExt cx="296950" cy="295375"/>
          </a:xfrm>
        </p:grpSpPr>
        <p:sp>
          <p:nvSpPr>
            <p:cNvPr id="5475" name="Google Shape;5475;p4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45"/>
          <p:cNvGrpSpPr/>
          <p:nvPr/>
        </p:nvGrpSpPr>
        <p:grpSpPr>
          <a:xfrm>
            <a:off x="5747016" y="2748808"/>
            <a:ext cx="349163" cy="350079"/>
            <a:chOff x="4263650" y="3235150"/>
            <a:chExt cx="295400" cy="296175"/>
          </a:xfrm>
        </p:grpSpPr>
        <p:sp>
          <p:nvSpPr>
            <p:cNvPr id="5480" name="Google Shape;5480;p4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45"/>
          <p:cNvGrpSpPr/>
          <p:nvPr/>
        </p:nvGrpSpPr>
        <p:grpSpPr>
          <a:xfrm>
            <a:off x="5744696" y="3207969"/>
            <a:ext cx="353802" cy="327739"/>
            <a:chOff x="4266025" y="3609275"/>
            <a:chExt cx="299325" cy="277275"/>
          </a:xfrm>
        </p:grpSpPr>
        <p:sp>
          <p:nvSpPr>
            <p:cNvPr id="5486" name="Google Shape;5486;p4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45"/>
          <p:cNvGrpSpPr/>
          <p:nvPr/>
        </p:nvGrpSpPr>
        <p:grpSpPr>
          <a:xfrm>
            <a:off x="5745154" y="3673356"/>
            <a:ext cx="352886" cy="349133"/>
            <a:chOff x="4263650" y="3963700"/>
            <a:chExt cx="298550" cy="295375"/>
          </a:xfrm>
        </p:grpSpPr>
        <p:sp>
          <p:nvSpPr>
            <p:cNvPr id="5489" name="Google Shape;5489;p4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45"/>
          <p:cNvGrpSpPr/>
          <p:nvPr/>
        </p:nvGrpSpPr>
        <p:grpSpPr>
          <a:xfrm>
            <a:off x="8023491" y="2748809"/>
            <a:ext cx="226264" cy="350079"/>
            <a:chOff x="6164975" y="3211525"/>
            <a:chExt cx="191425" cy="296175"/>
          </a:xfrm>
        </p:grpSpPr>
        <p:sp>
          <p:nvSpPr>
            <p:cNvPr id="5497" name="Google Shape;5497;p4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45"/>
          <p:cNvGrpSpPr/>
          <p:nvPr/>
        </p:nvGrpSpPr>
        <p:grpSpPr>
          <a:xfrm>
            <a:off x="5285528" y="1397084"/>
            <a:ext cx="352886" cy="350049"/>
            <a:chOff x="946175" y="3253275"/>
            <a:chExt cx="298550" cy="296150"/>
          </a:xfrm>
        </p:grpSpPr>
        <p:sp>
          <p:nvSpPr>
            <p:cNvPr id="5505" name="Google Shape;5505;p4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45"/>
          <p:cNvGrpSpPr/>
          <p:nvPr/>
        </p:nvGrpSpPr>
        <p:grpSpPr>
          <a:xfrm>
            <a:off x="5286459" y="1839048"/>
            <a:ext cx="351024" cy="347301"/>
            <a:chOff x="946175" y="3619500"/>
            <a:chExt cx="296975" cy="293825"/>
          </a:xfrm>
        </p:grpSpPr>
        <p:sp>
          <p:nvSpPr>
            <p:cNvPr id="5511" name="Google Shape;5511;p4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45"/>
          <p:cNvGrpSpPr/>
          <p:nvPr/>
        </p:nvGrpSpPr>
        <p:grpSpPr>
          <a:xfrm>
            <a:off x="5286001" y="2283682"/>
            <a:ext cx="351940" cy="350995"/>
            <a:chOff x="944600" y="3981825"/>
            <a:chExt cx="297750" cy="296950"/>
          </a:xfrm>
        </p:grpSpPr>
        <p:sp>
          <p:nvSpPr>
            <p:cNvPr id="5518" name="Google Shape;5518;p4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45"/>
          <p:cNvGrpSpPr/>
          <p:nvPr/>
        </p:nvGrpSpPr>
        <p:grpSpPr>
          <a:xfrm>
            <a:off x="7502937" y="1397542"/>
            <a:ext cx="350079" cy="349133"/>
            <a:chOff x="2768750" y="3227275"/>
            <a:chExt cx="296175" cy="295375"/>
          </a:xfrm>
        </p:grpSpPr>
        <p:sp>
          <p:nvSpPr>
            <p:cNvPr id="5523" name="Google Shape;5523;p4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45"/>
          <p:cNvGrpSpPr/>
          <p:nvPr/>
        </p:nvGrpSpPr>
        <p:grpSpPr>
          <a:xfrm>
            <a:off x="7523888" y="1838414"/>
            <a:ext cx="308177" cy="348572"/>
            <a:chOff x="2786075" y="3591800"/>
            <a:chExt cx="260725" cy="294900"/>
          </a:xfrm>
        </p:grpSpPr>
        <p:sp>
          <p:nvSpPr>
            <p:cNvPr id="5532" name="Google Shape;5532;p4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45"/>
          <p:cNvGrpSpPr/>
          <p:nvPr/>
        </p:nvGrpSpPr>
        <p:grpSpPr>
          <a:xfrm>
            <a:off x="7564387" y="2284141"/>
            <a:ext cx="227180" cy="350079"/>
            <a:chOff x="2819150" y="3955025"/>
            <a:chExt cx="192200" cy="296175"/>
          </a:xfrm>
        </p:grpSpPr>
        <p:sp>
          <p:nvSpPr>
            <p:cNvPr id="5538" name="Google Shape;5538;p4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45"/>
          <p:cNvGrpSpPr/>
          <p:nvPr/>
        </p:nvGrpSpPr>
        <p:grpSpPr>
          <a:xfrm>
            <a:off x="6188160" y="2749739"/>
            <a:ext cx="349133" cy="348217"/>
            <a:chOff x="4629125" y="3235150"/>
            <a:chExt cx="295375" cy="294600"/>
          </a:xfrm>
        </p:grpSpPr>
        <p:sp>
          <p:nvSpPr>
            <p:cNvPr id="5543" name="Google Shape;5543;p4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45"/>
          <p:cNvGrpSpPr/>
          <p:nvPr/>
        </p:nvGrpSpPr>
        <p:grpSpPr>
          <a:xfrm>
            <a:off x="6188145" y="3197272"/>
            <a:ext cx="349163" cy="349133"/>
            <a:chOff x="4628325" y="3599825"/>
            <a:chExt cx="295400" cy="295375"/>
          </a:xfrm>
        </p:grpSpPr>
        <p:sp>
          <p:nvSpPr>
            <p:cNvPr id="5549" name="Google Shape;5549;p4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4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45"/>
          <p:cNvGrpSpPr/>
          <p:nvPr/>
        </p:nvGrpSpPr>
        <p:grpSpPr>
          <a:xfrm>
            <a:off x="6209096" y="3672883"/>
            <a:ext cx="307261" cy="350079"/>
            <a:chOff x="4645650" y="3962900"/>
            <a:chExt cx="259950" cy="296175"/>
          </a:xfrm>
        </p:grpSpPr>
        <p:sp>
          <p:nvSpPr>
            <p:cNvPr id="5562" name="Google Shape;5562;p4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45"/>
          <p:cNvGrpSpPr/>
          <p:nvPr/>
        </p:nvGrpSpPr>
        <p:grpSpPr>
          <a:xfrm>
            <a:off x="7962056" y="3197745"/>
            <a:ext cx="349133" cy="348188"/>
            <a:chOff x="6143725" y="3582500"/>
            <a:chExt cx="295375" cy="294575"/>
          </a:xfrm>
        </p:grpSpPr>
        <p:sp>
          <p:nvSpPr>
            <p:cNvPr id="5569" name="Google Shape;5569;p4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45"/>
          <p:cNvGrpSpPr/>
          <p:nvPr/>
        </p:nvGrpSpPr>
        <p:grpSpPr>
          <a:xfrm>
            <a:off x="5730883" y="1397084"/>
            <a:ext cx="350995" cy="350049"/>
            <a:chOff x="1310075" y="3253275"/>
            <a:chExt cx="296950" cy="296150"/>
          </a:xfrm>
        </p:grpSpPr>
        <p:sp>
          <p:nvSpPr>
            <p:cNvPr id="5577" name="Google Shape;5577;p4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0" name="Google Shape;5580;p45"/>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1" name="Google Shape;5581;p45"/>
          <p:cNvGrpSpPr/>
          <p:nvPr/>
        </p:nvGrpSpPr>
        <p:grpSpPr>
          <a:xfrm>
            <a:off x="5730410" y="2283343"/>
            <a:ext cx="351941" cy="351675"/>
            <a:chOff x="1310075" y="3980250"/>
            <a:chExt cx="297750" cy="297525"/>
          </a:xfrm>
        </p:grpSpPr>
        <p:sp>
          <p:nvSpPr>
            <p:cNvPr id="5582" name="Google Shape;5582;p4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45"/>
          <p:cNvGrpSpPr/>
          <p:nvPr/>
        </p:nvGrpSpPr>
        <p:grpSpPr>
          <a:xfrm>
            <a:off x="7995198" y="1397542"/>
            <a:ext cx="266305" cy="349133"/>
            <a:chOff x="3167275" y="3227275"/>
            <a:chExt cx="225300" cy="295375"/>
          </a:xfrm>
        </p:grpSpPr>
        <p:sp>
          <p:nvSpPr>
            <p:cNvPr id="5587" name="Google Shape;5587;p4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2" name="Google Shape;5592;p45"/>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3" name="Google Shape;5593;p45"/>
          <p:cNvGrpSpPr/>
          <p:nvPr/>
        </p:nvGrpSpPr>
        <p:grpSpPr>
          <a:xfrm>
            <a:off x="7952380" y="2284599"/>
            <a:ext cx="351940" cy="349163"/>
            <a:chOff x="3133425" y="3955025"/>
            <a:chExt cx="297750" cy="295400"/>
          </a:xfrm>
        </p:grpSpPr>
        <p:sp>
          <p:nvSpPr>
            <p:cNvPr id="5594" name="Google Shape;5594;p4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45"/>
          <p:cNvGrpSpPr/>
          <p:nvPr/>
        </p:nvGrpSpPr>
        <p:grpSpPr>
          <a:xfrm>
            <a:off x="6632554" y="2748187"/>
            <a:ext cx="350079" cy="351320"/>
            <a:chOff x="4991425" y="3234750"/>
            <a:chExt cx="296175" cy="297225"/>
          </a:xfrm>
        </p:grpSpPr>
        <p:sp>
          <p:nvSpPr>
            <p:cNvPr id="5598" name="Google Shape;5598;p4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45"/>
          <p:cNvGrpSpPr/>
          <p:nvPr/>
        </p:nvGrpSpPr>
        <p:grpSpPr>
          <a:xfrm>
            <a:off x="6632554" y="3217750"/>
            <a:ext cx="350079" cy="308177"/>
            <a:chOff x="4991425" y="3617150"/>
            <a:chExt cx="296175" cy="260725"/>
          </a:xfrm>
        </p:grpSpPr>
        <p:sp>
          <p:nvSpPr>
            <p:cNvPr id="5605" name="Google Shape;5605;p4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45"/>
          <p:cNvGrpSpPr/>
          <p:nvPr/>
        </p:nvGrpSpPr>
        <p:grpSpPr>
          <a:xfrm>
            <a:off x="6709827" y="3673341"/>
            <a:ext cx="195532" cy="349163"/>
            <a:chOff x="5056800" y="3962900"/>
            <a:chExt cx="165425" cy="295400"/>
          </a:xfrm>
        </p:grpSpPr>
        <p:sp>
          <p:nvSpPr>
            <p:cNvPr id="5613" name="Google Shape;5613;p4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6" name="Google Shape;5616;p45"/>
          <p:cNvGrpSpPr/>
          <p:nvPr/>
        </p:nvGrpSpPr>
        <p:grpSpPr>
          <a:xfrm>
            <a:off x="7961125" y="3673357"/>
            <a:ext cx="350995" cy="349133"/>
            <a:chOff x="6168925" y="3936925"/>
            <a:chExt cx="296950" cy="295375"/>
          </a:xfrm>
        </p:grpSpPr>
        <p:sp>
          <p:nvSpPr>
            <p:cNvPr id="5617" name="Google Shape;5617;p4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45"/>
          <p:cNvGrpSpPr/>
          <p:nvPr/>
        </p:nvGrpSpPr>
        <p:grpSpPr>
          <a:xfrm>
            <a:off x="6174844" y="1390429"/>
            <a:ext cx="348188" cy="349133"/>
            <a:chOff x="1674750" y="3254050"/>
            <a:chExt cx="294575" cy="295375"/>
          </a:xfrm>
        </p:grpSpPr>
        <p:sp>
          <p:nvSpPr>
            <p:cNvPr id="5624" name="Google Shape;5624;p4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45"/>
          <p:cNvGrpSpPr/>
          <p:nvPr/>
        </p:nvGrpSpPr>
        <p:grpSpPr>
          <a:xfrm>
            <a:off x="6189239" y="1838132"/>
            <a:ext cx="319347" cy="349133"/>
            <a:chOff x="1687350" y="3618725"/>
            <a:chExt cx="270175" cy="295375"/>
          </a:xfrm>
        </p:grpSpPr>
        <p:sp>
          <p:nvSpPr>
            <p:cNvPr id="5628" name="Google Shape;5628;p4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45"/>
          <p:cNvGrpSpPr/>
          <p:nvPr/>
        </p:nvGrpSpPr>
        <p:grpSpPr>
          <a:xfrm>
            <a:off x="6172942" y="2284613"/>
            <a:ext cx="351940" cy="349133"/>
            <a:chOff x="1672375" y="3982600"/>
            <a:chExt cx="297750" cy="295375"/>
          </a:xfrm>
        </p:grpSpPr>
        <p:sp>
          <p:nvSpPr>
            <p:cNvPr id="5632" name="Google Shape;5632;p4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5" name="Google Shape;5635;p45"/>
          <p:cNvGrpSpPr/>
          <p:nvPr/>
        </p:nvGrpSpPr>
        <p:grpSpPr>
          <a:xfrm>
            <a:off x="4864934" y="2748808"/>
            <a:ext cx="350079" cy="350079"/>
            <a:chOff x="3497300" y="3227275"/>
            <a:chExt cx="296175" cy="296175"/>
          </a:xfrm>
        </p:grpSpPr>
        <p:sp>
          <p:nvSpPr>
            <p:cNvPr id="5636" name="Google Shape;5636;p4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45"/>
          <p:cNvGrpSpPr/>
          <p:nvPr/>
        </p:nvGrpSpPr>
        <p:grpSpPr>
          <a:xfrm>
            <a:off x="4865407" y="3198203"/>
            <a:ext cx="349133" cy="347272"/>
            <a:chOff x="3497300" y="3591950"/>
            <a:chExt cx="295375" cy="293800"/>
          </a:xfrm>
        </p:grpSpPr>
        <p:sp>
          <p:nvSpPr>
            <p:cNvPr id="5645" name="Google Shape;5645;p4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45"/>
          <p:cNvGrpSpPr/>
          <p:nvPr/>
        </p:nvGrpSpPr>
        <p:grpSpPr>
          <a:xfrm>
            <a:off x="4865407" y="3673341"/>
            <a:ext cx="349133" cy="349163"/>
            <a:chOff x="3497300" y="3955025"/>
            <a:chExt cx="295375" cy="295400"/>
          </a:xfrm>
        </p:grpSpPr>
        <p:sp>
          <p:nvSpPr>
            <p:cNvPr id="5654" name="Google Shape;5654;p4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45"/>
          <p:cNvGrpSpPr/>
          <p:nvPr/>
        </p:nvGrpSpPr>
        <p:grpSpPr>
          <a:xfrm>
            <a:off x="7089979" y="2749532"/>
            <a:ext cx="327739" cy="348631"/>
            <a:chOff x="5364750" y="3235150"/>
            <a:chExt cx="277275" cy="294950"/>
          </a:xfrm>
        </p:grpSpPr>
        <p:sp>
          <p:nvSpPr>
            <p:cNvPr id="5658" name="Google Shape;5658;p4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45"/>
          <p:cNvGrpSpPr/>
          <p:nvPr/>
        </p:nvGrpSpPr>
        <p:grpSpPr>
          <a:xfrm>
            <a:off x="7078337" y="3195868"/>
            <a:ext cx="351024" cy="351941"/>
            <a:chOff x="5355300" y="3598250"/>
            <a:chExt cx="296975" cy="297750"/>
          </a:xfrm>
        </p:grpSpPr>
        <p:sp>
          <p:nvSpPr>
            <p:cNvPr id="5667" name="Google Shape;5667;p4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45"/>
          <p:cNvGrpSpPr/>
          <p:nvPr/>
        </p:nvGrpSpPr>
        <p:grpSpPr>
          <a:xfrm>
            <a:off x="7082533" y="3734790"/>
            <a:ext cx="342632" cy="226264"/>
            <a:chOff x="5358450" y="4015675"/>
            <a:chExt cx="289875" cy="191425"/>
          </a:xfrm>
        </p:grpSpPr>
        <p:sp>
          <p:nvSpPr>
            <p:cNvPr id="5676" name="Google Shape;5676;p4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45"/>
          <p:cNvGrpSpPr/>
          <p:nvPr/>
        </p:nvGrpSpPr>
        <p:grpSpPr>
          <a:xfrm>
            <a:off x="6209015" y="4117322"/>
            <a:ext cx="351024" cy="325464"/>
            <a:chOff x="6543825" y="3202075"/>
            <a:chExt cx="296975" cy="275350"/>
          </a:xfrm>
        </p:grpSpPr>
        <p:sp>
          <p:nvSpPr>
            <p:cNvPr id="5681" name="Google Shape;5681;p4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8" name="Google Shape;5688;p45"/>
          <p:cNvGrpSpPr/>
          <p:nvPr/>
        </p:nvGrpSpPr>
        <p:grpSpPr>
          <a:xfrm>
            <a:off x="6615996" y="1397069"/>
            <a:ext cx="350079" cy="350079"/>
            <a:chOff x="2037825" y="3254050"/>
            <a:chExt cx="296175" cy="296175"/>
          </a:xfrm>
        </p:grpSpPr>
        <p:sp>
          <p:nvSpPr>
            <p:cNvPr id="5689" name="Google Shape;5689;p4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45"/>
          <p:cNvGrpSpPr/>
          <p:nvPr/>
        </p:nvGrpSpPr>
        <p:grpSpPr>
          <a:xfrm>
            <a:off x="6614135" y="1838236"/>
            <a:ext cx="353802" cy="348926"/>
            <a:chOff x="2034675" y="3617925"/>
            <a:chExt cx="299325" cy="295200"/>
          </a:xfrm>
        </p:grpSpPr>
        <p:sp>
          <p:nvSpPr>
            <p:cNvPr id="5696" name="Google Shape;5696;p4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45"/>
          <p:cNvGrpSpPr/>
          <p:nvPr/>
        </p:nvGrpSpPr>
        <p:grpSpPr>
          <a:xfrm>
            <a:off x="6615996" y="2284613"/>
            <a:ext cx="350079" cy="349133"/>
            <a:chOff x="2037825" y="3981825"/>
            <a:chExt cx="296175" cy="295375"/>
          </a:xfrm>
        </p:grpSpPr>
        <p:sp>
          <p:nvSpPr>
            <p:cNvPr id="5702" name="Google Shape;5702;p4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45"/>
          <p:cNvGrpSpPr/>
          <p:nvPr/>
        </p:nvGrpSpPr>
        <p:grpSpPr>
          <a:xfrm>
            <a:off x="5301014" y="2780929"/>
            <a:ext cx="350079" cy="285837"/>
            <a:chOff x="3860400" y="3254050"/>
            <a:chExt cx="296175" cy="241825"/>
          </a:xfrm>
        </p:grpSpPr>
        <p:sp>
          <p:nvSpPr>
            <p:cNvPr id="5706" name="Google Shape;5706;p4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45"/>
          <p:cNvGrpSpPr/>
          <p:nvPr/>
        </p:nvGrpSpPr>
        <p:grpSpPr>
          <a:xfrm>
            <a:off x="5300541" y="3196800"/>
            <a:ext cx="351024" cy="350079"/>
            <a:chOff x="3859600" y="3591950"/>
            <a:chExt cx="296975" cy="296175"/>
          </a:xfrm>
        </p:grpSpPr>
        <p:sp>
          <p:nvSpPr>
            <p:cNvPr id="5714" name="Google Shape;5714;p4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45"/>
          <p:cNvGrpSpPr/>
          <p:nvPr/>
        </p:nvGrpSpPr>
        <p:grpSpPr>
          <a:xfrm>
            <a:off x="5301014" y="3672883"/>
            <a:ext cx="350079" cy="350079"/>
            <a:chOff x="3860400" y="3955025"/>
            <a:chExt cx="296175" cy="296175"/>
          </a:xfrm>
        </p:grpSpPr>
        <p:sp>
          <p:nvSpPr>
            <p:cNvPr id="5718" name="Google Shape;5718;p4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45"/>
          <p:cNvGrpSpPr/>
          <p:nvPr/>
        </p:nvGrpSpPr>
        <p:grpSpPr>
          <a:xfrm>
            <a:off x="7516230" y="2749281"/>
            <a:ext cx="355664" cy="349133"/>
            <a:chOff x="5716825" y="3235950"/>
            <a:chExt cx="300900" cy="295375"/>
          </a:xfrm>
        </p:grpSpPr>
        <p:sp>
          <p:nvSpPr>
            <p:cNvPr id="5724" name="Google Shape;5724;p4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45"/>
          <p:cNvGrpSpPr/>
          <p:nvPr/>
        </p:nvGrpSpPr>
        <p:grpSpPr>
          <a:xfrm>
            <a:off x="7529261" y="3207969"/>
            <a:ext cx="329601" cy="327739"/>
            <a:chOff x="5727850" y="3609275"/>
            <a:chExt cx="278850" cy="277275"/>
          </a:xfrm>
        </p:grpSpPr>
        <p:sp>
          <p:nvSpPr>
            <p:cNvPr id="5729" name="Google Shape;5729;p4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45"/>
          <p:cNvGrpSpPr/>
          <p:nvPr/>
        </p:nvGrpSpPr>
        <p:grpSpPr>
          <a:xfrm>
            <a:off x="7540446" y="3673356"/>
            <a:ext cx="307231" cy="349133"/>
            <a:chOff x="5736525" y="3963700"/>
            <a:chExt cx="259925" cy="295375"/>
          </a:xfrm>
        </p:grpSpPr>
        <p:sp>
          <p:nvSpPr>
            <p:cNvPr id="5735" name="Google Shape;5735;p4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45"/>
          <p:cNvGrpSpPr/>
          <p:nvPr/>
        </p:nvGrpSpPr>
        <p:grpSpPr>
          <a:xfrm>
            <a:off x="6632026" y="4122683"/>
            <a:ext cx="351024" cy="350079"/>
            <a:chOff x="6553275" y="3604550"/>
            <a:chExt cx="296975" cy="296175"/>
          </a:xfrm>
        </p:grpSpPr>
        <p:sp>
          <p:nvSpPr>
            <p:cNvPr id="5743" name="Google Shape;5743;p4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9" name="Google Shape;5749;p45"/>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5750" name="Google Shape;5750;p45"/>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54"/>
        <p:cNvGrpSpPr/>
        <p:nvPr/>
      </p:nvGrpSpPr>
      <p:grpSpPr>
        <a:xfrm>
          <a:off x="0" y="0"/>
          <a:ext cx="0" cy="0"/>
          <a:chOff x="0" y="0"/>
          <a:chExt cx="0" cy="0"/>
        </a:xfrm>
      </p:grpSpPr>
      <p:grpSp>
        <p:nvGrpSpPr>
          <p:cNvPr id="5755" name="Google Shape;5755;p46"/>
          <p:cNvGrpSpPr/>
          <p:nvPr/>
        </p:nvGrpSpPr>
        <p:grpSpPr>
          <a:xfrm>
            <a:off x="859032" y="1380546"/>
            <a:ext cx="294401" cy="353645"/>
            <a:chOff x="-35814600" y="3202075"/>
            <a:chExt cx="242625" cy="291450"/>
          </a:xfrm>
        </p:grpSpPr>
        <p:sp>
          <p:nvSpPr>
            <p:cNvPr id="5756" name="Google Shape;5756;p4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4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3" name="Google Shape;5763;p46"/>
          <p:cNvGrpSpPr/>
          <p:nvPr/>
        </p:nvGrpSpPr>
        <p:grpSpPr>
          <a:xfrm>
            <a:off x="829410" y="1821466"/>
            <a:ext cx="353645" cy="353888"/>
            <a:chOff x="-35839800" y="3561025"/>
            <a:chExt cx="291450" cy="291650"/>
          </a:xfrm>
        </p:grpSpPr>
        <p:sp>
          <p:nvSpPr>
            <p:cNvPr id="5764" name="Google Shape;5764;p4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1" name="Google Shape;5771;p46"/>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2" name="Google Shape;5772;p46"/>
          <p:cNvGrpSpPr/>
          <p:nvPr/>
        </p:nvGrpSpPr>
        <p:grpSpPr>
          <a:xfrm>
            <a:off x="3066955" y="1380546"/>
            <a:ext cx="353645" cy="353645"/>
            <a:chOff x="-34003850" y="3227275"/>
            <a:chExt cx="291450" cy="291450"/>
          </a:xfrm>
        </p:grpSpPr>
        <p:sp>
          <p:nvSpPr>
            <p:cNvPr id="5773" name="Google Shape;5773;p4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46"/>
          <p:cNvGrpSpPr/>
          <p:nvPr/>
        </p:nvGrpSpPr>
        <p:grpSpPr>
          <a:xfrm>
            <a:off x="3066485" y="1821238"/>
            <a:ext cx="354586" cy="354343"/>
            <a:chOff x="-34004625" y="3585850"/>
            <a:chExt cx="292225" cy="292025"/>
          </a:xfrm>
        </p:grpSpPr>
        <p:sp>
          <p:nvSpPr>
            <p:cNvPr id="5779" name="Google Shape;5779;p4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46"/>
          <p:cNvGrpSpPr/>
          <p:nvPr/>
        </p:nvGrpSpPr>
        <p:grpSpPr>
          <a:xfrm>
            <a:off x="3066000" y="2256439"/>
            <a:ext cx="355557" cy="354616"/>
            <a:chOff x="-34005425" y="3945575"/>
            <a:chExt cx="293025" cy="292250"/>
          </a:xfrm>
        </p:grpSpPr>
        <p:sp>
          <p:nvSpPr>
            <p:cNvPr id="5785" name="Google Shape;5785;p4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46"/>
          <p:cNvGrpSpPr/>
          <p:nvPr/>
        </p:nvGrpSpPr>
        <p:grpSpPr>
          <a:xfrm>
            <a:off x="1713099" y="2729615"/>
            <a:ext cx="358408" cy="355557"/>
            <a:chOff x="-32174975" y="3192625"/>
            <a:chExt cx="295375" cy="293025"/>
          </a:xfrm>
        </p:grpSpPr>
        <p:sp>
          <p:nvSpPr>
            <p:cNvPr id="5789" name="Google Shape;5789;p4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3" name="Google Shape;5793;p46"/>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6"/>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5" name="Google Shape;5795;p46"/>
          <p:cNvGrpSpPr/>
          <p:nvPr/>
        </p:nvGrpSpPr>
        <p:grpSpPr>
          <a:xfrm>
            <a:off x="3952249" y="2730570"/>
            <a:ext cx="354586" cy="353645"/>
            <a:chOff x="-30345325" y="3184750"/>
            <a:chExt cx="292225" cy="291450"/>
          </a:xfrm>
        </p:grpSpPr>
        <p:sp>
          <p:nvSpPr>
            <p:cNvPr id="5796" name="Google Shape;5796;p4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46"/>
          <p:cNvGrpSpPr/>
          <p:nvPr/>
        </p:nvGrpSpPr>
        <p:grpSpPr>
          <a:xfrm>
            <a:off x="1277001" y="1380546"/>
            <a:ext cx="353645" cy="353645"/>
            <a:chOff x="-35481425" y="3202075"/>
            <a:chExt cx="291450" cy="291450"/>
          </a:xfrm>
        </p:grpSpPr>
        <p:sp>
          <p:nvSpPr>
            <p:cNvPr id="5802" name="Google Shape;5802;p4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46"/>
          <p:cNvGrpSpPr/>
          <p:nvPr/>
        </p:nvGrpSpPr>
        <p:grpSpPr>
          <a:xfrm>
            <a:off x="1276531" y="1822072"/>
            <a:ext cx="354586" cy="352675"/>
            <a:chOff x="-35482200" y="3561225"/>
            <a:chExt cx="292225" cy="290650"/>
          </a:xfrm>
        </p:grpSpPr>
        <p:sp>
          <p:nvSpPr>
            <p:cNvPr id="5810" name="Google Shape;5810;p4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3" name="Google Shape;5813;p46"/>
          <p:cNvGrpSpPr/>
          <p:nvPr/>
        </p:nvGrpSpPr>
        <p:grpSpPr>
          <a:xfrm>
            <a:off x="1277001" y="2256940"/>
            <a:ext cx="353645" cy="353615"/>
            <a:chOff x="-35481425" y="3919600"/>
            <a:chExt cx="291450" cy="291425"/>
          </a:xfrm>
        </p:grpSpPr>
        <p:sp>
          <p:nvSpPr>
            <p:cNvPr id="5814" name="Google Shape;5814;p4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2" name="Google Shape;5822;p46"/>
          <p:cNvGrpSpPr/>
          <p:nvPr/>
        </p:nvGrpSpPr>
        <p:grpSpPr>
          <a:xfrm>
            <a:off x="3512636" y="1381031"/>
            <a:ext cx="357468" cy="352675"/>
            <a:chOff x="-33645475" y="3228075"/>
            <a:chExt cx="294600" cy="290650"/>
          </a:xfrm>
        </p:grpSpPr>
        <p:sp>
          <p:nvSpPr>
            <p:cNvPr id="5823" name="Google Shape;5823;p4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46"/>
          <p:cNvGrpSpPr/>
          <p:nvPr/>
        </p:nvGrpSpPr>
        <p:grpSpPr>
          <a:xfrm>
            <a:off x="3513606" y="1821116"/>
            <a:ext cx="355526" cy="354586"/>
            <a:chOff x="-33646250" y="3586425"/>
            <a:chExt cx="293000" cy="292225"/>
          </a:xfrm>
        </p:grpSpPr>
        <p:sp>
          <p:nvSpPr>
            <p:cNvPr id="5831" name="Google Shape;5831;p4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46"/>
          <p:cNvGrpSpPr/>
          <p:nvPr/>
        </p:nvGrpSpPr>
        <p:grpSpPr>
          <a:xfrm>
            <a:off x="3514076" y="2255969"/>
            <a:ext cx="354586" cy="355557"/>
            <a:chOff x="-33645475" y="3944800"/>
            <a:chExt cx="292225" cy="293025"/>
          </a:xfrm>
        </p:grpSpPr>
        <p:sp>
          <p:nvSpPr>
            <p:cNvPr id="5834" name="Google Shape;5834;p4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4" name="Google Shape;5844;p46"/>
          <p:cNvGrpSpPr/>
          <p:nvPr/>
        </p:nvGrpSpPr>
        <p:grpSpPr>
          <a:xfrm>
            <a:off x="2167295" y="2729706"/>
            <a:ext cx="352675" cy="355375"/>
            <a:chOff x="-31809525" y="3192625"/>
            <a:chExt cx="290650" cy="292875"/>
          </a:xfrm>
        </p:grpSpPr>
        <p:sp>
          <p:nvSpPr>
            <p:cNvPr id="5845" name="Google Shape;5845;p4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46"/>
          <p:cNvGrpSpPr/>
          <p:nvPr/>
        </p:nvGrpSpPr>
        <p:grpSpPr>
          <a:xfrm>
            <a:off x="2166810" y="3200258"/>
            <a:ext cx="353645" cy="355557"/>
            <a:chOff x="-31811100" y="3550975"/>
            <a:chExt cx="291450" cy="293025"/>
          </a:xfrm>
        </p:grpSpPr>
        <p:sp>
          <p:nvSpPr>
            <p:cNvPr id="5850" name="Google Shape;5850;p4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46"/>
          <p:cNvGrpSpPr/>
          <p:nvPr/>
        </p:nvGrpSpPr>
        <p:grpSpPr>
          <a:xfrm>
            <a:off x="2160606" y="3664562"/>
            <a:ext cx="366052" cy="356831"/>
            <a:chOff x="-31817400" y="3910025"/>
            <a:chExt cx="301675" cy="294075"/>
          </a:xfrm>
        </p:grpSpPr>
        <p:sp>
          <p:nvSpPr>
            <p:cNvPr id="5858" name="Google Shape;5858;p4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46"/>
          <p:cNvGrpSpPr/>
          <p:nvPr/>
        </p:nvGrpSpPr>
        <p:grpSpPr>
          <a:xfrm>
            <a:off x="3952234" y="3200743"/>
            <a:ext cx="354616" cy="354586"/>
            <a:chOff x="-30354000" y="3569100"/>
            <a:chExt cx="292250" cy="292225"/>
          </a:xfrm>
        </p:grpSpPr>
        <p:sp>
          <p:nvSpPr>
            <p:cNvPr id="5862" name="Google Shape;5862;p4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46"/>
          <p:cNvGrpSpPr/>
          <p:nvPr/>
        </p:nvGrpSpPr>
        <p:grpSpPr>
          <a:xfrm>
            <a:off x="1730812" y="1380546"/>
            <a:ext cx="342148" cy="353645"/>
            <a:chOff x="-35118325" y="3202075"/>
            <a:chExt cx="281975" cy="291450"/>
          </a:xfrm>
        </p:grpSpPr>
        <p:sp>
          <p:nvSpPr>
            <p:cNvPr id="5869" name="Google Shape;5869;p4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46"/>
          <p:cNvGrpSpPr/>
          <p:nvPr/>
        </p:nvGrpSpPr>
        <p:grpSpPr>
          <a:xfrm>
            <a:off x="1724593" y="1821799"/>
            <a:ext cx="354586" cy="353221"/>
            <a:chOff x="-35123050" y="3561225"/>
            <a:chExt cx="292225" cy="291100"/>
          </a:xfrm>
        </p:grpSpPr>
        <p:sp>
          <p:nvSpPr>
            <p:cNvPr id="5874" name="Google Shape;5874;p4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46"/>
          <p:cNvGrpSpPr/>
          <p:nvPr/>
        </p:nvGrpSpPr>
        <p:grpSpPr>
          <a:xfrm>
            <a:off x="1766652" y="2256940"/>
            <a:ext cx="270467" cy="353615"/>
            <a:chOff x="-35089175" y="3919600"/>
            <a:chExt cx="222900" cy="291425"/>
          </a:xfrm>
        </p:grpSpPr>
        <p:sp>
          <p:nvSpPr>
            <p:cNvPr id="5877" name="Google Shape;5877;p4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6"/>
          <p:cNvGrpSpPr/>
          <p:nvPr/>
        </p:nvGrpSpPr>
        <p:grpSpPr>
          <a:xfrm>
            <a:off x="3963648" y="1380303"/>
            <a:ext cx="336445" cy="354131"/>
            <a:chOff x="-33277650" y="3226875"/>
            <a:chExt cx="277275" cy="291850"/>
          </a:xfrm>
        </p:grpSpPr>
        <p:sp>
          <p:nvSpPr>
            <p:cNvPr id="5880" name="Google Shape;5880;p4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46"/>
          <p:cNvGrpSpPr/>
          <p:nvPr/>
        </p:nvGrpSpPr>
        <p:grpSpPr>
          <a:xfrm>
            <a:off x="3955048" y="1821587"/>
            <a:ext cx="353645" cy="353645"/>
            <a:chOff x="-33286325" y="3586425"/>
            <a:chExt cx="291450" cy="291450"/>
          </a:xfrm>
        </p:grpSpPr>
        <p:sp>
          <p:nvSpPr>
            <p:cNvPr id="5888" name="Google Shape;5888;p4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46"/>
          <p:cNvGrpSpPr/>
          <p:nvPr/>
        </p:nvGrpSpPr>
        <p:grpSpPr>
          <a:xfrm>
            <a:off x="3955048" y="2255969"/>
            <a:ext cx="353645" cy="355557"/>
            <a:chOff x="-33286325" y="3944800"/>
            <a:chExt cx="291450" cy="293025"/>
          </a:xfrm>
        </p:grpSpPr>
        <p:sp>
          <p:nvSpPr>
            <p:cNvPr id="5894" name="Google Shape;5894;p4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46"/>
          <p:cNvGrpSpPr/>
          <p:nvPr/>
        </p:nvGrpSpPr>
        <p:grpSpPr>
          <a:xfrm>
            <a:off x="2613445" y="2729129"/>
            <a:ext cx="353645" cy="356527"/>
            <a:chOff x="-31452725" y="3191825"/>
            <a:chExt cx="291450" cy="293825"/>
          </a:xfrm>
        </p:grpSpPr>
        <p:sp>
          <p:nvSpPr>
            <p:cNvPr id="5899" name="Google Shape;5899;p4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46"/>
          <p:cNvGrpSpPr/>
          <p:nvPr/>
        </p:nvGrpSpPr>
        <p:grpSpPr>
          <a:xfrm>
            <a:off x="2612975" y="3200744"/>
            <a:ext cx="354586" cy="354586"/>
            <a:chOff x="-31452725" y="3551775"/>
            <a:chExt cx="292225" cy="292225"/>
          </a:xfrm>
        </p:grpSpPr>
        <p:sp>
          <p:nvSpPr>
            <p:cNvPr id="5904" name="Google Shape;5904;p4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46"/>
          <p:cNvGrpSpPr/>
          <p:nvPr/>
        </p:nvGrpSpPr>
        <p:grpSpPr>
          <a:xfrm>
            <a:off x="2611534" y="3664729"/>
            <a:ext cx="357468" cy="356497"/>
            <a:chOff x="-31455100" y="3909350"/>
            <a:chExt cx="294600" cy="293800"/>
          </a:xfrm>
        </p:grpSpPr>
        <p:sp>
          <p:nvSpPr>
            <p:cNvPr id="5909" name="Google Shape;5909;p4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46"/>
          <p:cNvGrpSpPr/>
          <p:nvPr/>
        </p:nvGrpSpPr>
        <p:grpSpPr>
          <a:xfrm>
            <a:off x="3952719" y="3665684"/>
            <a:ext cx="353645" cy="354586"/>
            <a:chOff x="-30345325" y="3918800"/>
            <a:chExt cx="291450" cy="292225"/>
          </a:xfrm>
        </p:grpSpPr>
        <p:sp>
          <p:nvSpPr>
            <p:cNvPr id="5912" name="Google Shape;5912;p4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4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46"/>
          <p:cNvGrpSpPr/>
          <p:nvPr/>
        </p:nvGrpSpPr>
        <p:grpSpPr>
          <a:xfrm>
            <a:off x="2172184" y="1821587"/>
            <a:ext cx="353645" cy="353645"/>
            <a:chOff x="-34763900" y="3561225"/>
            <a:chExt cx="291450" cy="291450"/>
          </a:xfrm>
        </p:grpSpPr>
        <p:sp>
          <p:nvSpPr>
            <p:cNvPr id="5918" name="Google Shape;5918;p4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1" name="Google Shape;5921;p46"/>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2" name="Google Shape;5922;p46"/>
          <p:cNvGrpSpPr/>
          <p:nvPr/>
        </p:nvGrpSpPr>
        <p:grpSpPr>
          <a:xfrm>
            <a:off x="827081" y="2730099"/>
            <a:ext cx="354586" cy="354586"/>
            <a:chOff x="-32927950" y="3227275"/>
            <a:chExt cx="292225" cy="292225"/>
          </a:xfrm>
        </p:grpSpPr>
        <p:sp>
          <p:nvSpPr>
            <p:cNvPr id="5923" name="Google Shape;5923;p4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46"/>
          <p:cNvGrpSpPr/>
          <p:nvPr/>
        </p:nvGrpSpPr>
        <p:grpSpPr>
          <a:xfrm>
            <a:off x="826596" y="3201213"/>
            <a:ext cx="355557" cy="353645"/>
            <a:chOff x="-32927950" y="3586425"/>
            <a:chExt cx="293025" cy="291450"/>
          </a:xfrm>
        </p:grpSpPr>
        <p:sp>
          <p:nvSpPr>
            <p:cNvPr id="5929" name="Google Shape;5929;p4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4" name="Google Shape;5934;p46"/>
          <p:cNvGrpSpPr/>
          <p:nvPr/>
        </p:nvGrpSpPr>
        <p:grpSpPr>
          <a:xfrm>
            <a:off x="827081" y="3665198"/>
            <a:ext cx="354586" cy="355557"/>
            <a:chOff x="-32927950" y="3944800"/>
            <a:chExt cx="292225" cy="293025"/>
          </a:xfrm>
        </p:grpSpPr>
        <p:sp>
          <p:nvSpPr>
            <p:cNvPr id="5935" name="Google Shape;5935;p4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46"/>
          <p:cNvGrpSpPr/>
          <p:nvPr/>
        </p:nvGrpSpPr>
        <p:grpSpPr>
          <a:xfrm>
            <a:off x="3055873" y="2730449"/>
            <a:ext cx="354586" cy="353888"/>
            <a:chOff x="-31094350" y="3194000"/>
            <a:chExt cx="292225" cy="291650"/>
          </a:xfrm>
        </p:grpSpPr>
        <p:sp>
          <p:nvSpPr>
            <p:cNvPr id="5945" name="Google Shape;5945;p4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46"/>
          <p:cNvGrpSpPr/>
          <p:nvPr/>
        </p:nvGrpSpPr>
        <p:grpSpPr>
          <a:xfrm>
            <a:off x="3056343" y="3200941"/>
            <a:ext cx="353645" cy="354191"/>
            <a:chOff x="-31093575" y="3552550"/>
            <a:chExt cx="291450" cy="291900"/>
          </a:xfrm>
        </p:grpSpPr>
        <p:sp>
          <p:nvSpPr>
            <p:cNvPr id="5954" name="Google Shape;5954;p4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46"/>
          <p:cNvGrpSpPr/>
          <p:nvPr/>
        </p:nvGrpSpPr>
        <p:grpSpPr>
          <a:xfrm>
            <a:off x="2182711" y="1380546"/>
            <a:ext cx="332593" cy="353645"/>
            <a:chOff x="-34755225" y="3202075"/>
            <a:chExt cx="274100" cy="291450"/>
          </a:xfrm>
        </p:grpSpPr>
        <p:sp>
          <p:nvSpPr>
            <p:cNvPr id="5959" name="Google Shape;5959;p4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46"/>
          <p:cNvGrpSpPr/>
          <p:nvPr/>
        </p:nvGrpSpPr>
        <p:grpSpPr>
          <a:xfrm>
            <a:off x="3056343" y="3666169"/>
            <a:ext cx="353645" cy="353615"/>
            <a:chOff x="-31093575" y="3911725"/>
            <a:chExt cx="291450" cy="291425"/>
          </a:xfrm>
        </p:grpSpPr>
        <p:sp>
          <p:nvSpPr>
            <p:cNvPr id="5967" name="Google Shape;5967;p4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46"/>
          <p:cNvGrpSpPr/>
          <p:nvPr/>
        </p:nvGrpSpPr>
        <p:grpSpPr>
          <a:xfrm>
            <a:off x="2165773" y="4123136"/>
            <a:ext cx="356497" cy="354586"/>
            <a:chOff x="-29946000" y="3183175"/>
            <a:chExt cx="293800" cy="292225"/>
          </a:xfrm>
        </p:grpSpPr>
        <p:sp>
          <p:nvSpPr>
            <p:cNvPr id="5970" name="Google Shape;5970;p4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46"/>
          <p:cNvGrpSpPr/>
          <p:nvPr/>
        </p:nvGrpSpPr>
        <p:grpSpPr>
          <a:xfrm>
            <a:off x="2610305" y="1380289"/>
            <a:ext cx="358408" cy="354161"/>
            <a:chOff x="-34408675" y="3202075"/>
            <a:chExt cx="295375" cy="291875"/>
          </a:xfrm>
        </p:grpSpPr>
        <p:sp>
          <p:nvSpPr>
            <p:cNvPr id="5977" name="Google Shape;5977;p4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46"/>
          <p:cNvGrpSpPr/>
          <p:nvPr/>
        </p:nvGrpSpPr>
        <p:grpSpPr>
          <a:xfrm>
            <a:off x="2612216" y="1820283"/>
            <a:ext cx="354586" cy="356254"/>
            <a:chOff x="-34405525" y="3558075"/>
            <a:chExt cx="292225" cy="293600"/>
          </a:xfrm>
        </p:grpSpPr>
        <p:sp>
          <p:nvSpPr>
            <p:cNvPr id="5982" name="Google Shape;5982;p4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46"/>
          <p:cNvGrpSpPr/>
          <p:nvPr/>
        </p:nvGrpSpPr>
        <p:grpSpPr>
          <a:xfrm>
            <a:off x="2611730" y="2256940"/>
            <a:ext cx="355557" cy="353615"/>
            <a:chOff x="-34406325" y="3919600"/>
            <a:chExt cx="293025" cy="291425"/>
          </a:xfrm>
        </p:grpSpPr>
        <p:sp>
          <p:nvSpPr>
            <p:cNvPr id="5986" name="Google Shape;5986;p4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3" name="Google Shape;5993;p46"/>
          <p:cNvGrpSpPr/>
          <p:nvPr/>
        </p:nvGrpSpPr>
        <p:grpSpPr>
          <a:xfrm>
            <a:off x="1275628" y="2736303"/>
            <a:ext cx="353645" cy="342179"/>
            <a:chOff x="-32568800" y="3232000"/>
            <a:chExt cx="291450" cy="282000"/>
          </a:xfrm>
        </p:grpSpPr>
        <p:sp>
          <p:nvSpPr>
            <p:cNvPr id="5994" name="Google Shape;5994;p4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46"/>
          <p:cNvGrpSpPr/>
          <p:nvPr/>
        </p:nvGrpSpPr>
        <p:grpSpPr>
          <a:xfrm>
            <a:off x="1275158" y="3201213"/>
            <a:ext cx="354586" cy="353645"/>
            <a:chOff x="-32569575" y="3586425"/>
            <a:chExt cx="292225" cy="291450"/>
          </a:xfrm>
        </p:grpSpPr>
        <p:sp>
          <p:nvSpPr>
            <p:cNvPr id="5997" name="Google Shape;5997;p4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46"/>
          <p:cNvGrpSpPr/>
          <p:nvPr/>
        </p:nvGrpSpPr>
        <p:grpSpPr>
          <a:xfrm>
            <a:off x="1266073" y="3665805"/>
            <a:ext cx="372756" cy="354343"/>
            <a:chOff x="-32576675" y="3944600"/>
            <a:chExt cx="307200" cy="292025"/>
          </a:xfrm>
        </p:grpSpPr>
        <p:sp>
          <p:nvSpPr>
            <p:cNvPr id="6000" name="Google Shape;6000;p4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46"/>
          <p:cNvGrpSpPr/>
          <p:nvPr/>
        </p:nvGrpSpPr>
        <p:grpSpPr>
          <a:xfrm>
            <a:off x="3511040" y="2730100"/>
            <a:ext cx="354586" cy="354586"/>
            <a:chOff x="-30735200" y="3192625"/>
            <a:chExt cx="292225" cy="292225"/>
          </a:xfrm>
        </p:grpSpPr>
        <p:sp>
          <p:nvSpPr>
            <p:cNvPr id="6003" name="Google Shape;6003;p4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46"/>
          <p:cNvGrpSpPr/>
          <p:nvPr/>
        </p:nvGrpSpPr>
        <p:grpSpPr>
          <a:xfrm>
            <a:off x="3511040" y="3201532"/>
            <a:ext cx="354586" cy="353008"/>
            <a:chOff x="-30735200" y="3552550"/>
            <a:chExt cx="292225" cy="290925"/>
          </a:xfrm>
        </p:grpSpPr>
        <p:sp>
          <p:nvSpPr>
            <p:cNvPr id="6011" name="Google Shape;6011;p4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46"/>
          <p:cNvGrpSpPr/>
          <p:nvPr/>
        </p:nvGrpSpPr>
        <p:grpSpPr>
          <a:xfrm>
            <a:off x="3511040" y="3666154"/>
            <a:ext cx="354586" cy="353645"/>
            <a:chOff x="-30735200" y="3910925"/>
            <a:chExt cx="292225" cy="291450"/>
          </a:xfrm>
        </p:grpSpPr>
        <p:sp>
          <p:nvSpPr>
            <p:cNvPr id="6014" name="Google Shape;6014;p4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6" name="Google Shape;6016;p46"/>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7" name="Google Shape;6017;p46"/>
          <p:cNvGrpSpPr/>
          <p:nvPr/>
        </p:nvGrpSpPr>
        <p:grpSpPr>
          <a:xfrm>
            <a:off x="4864547" y="1375808"/>
            <a:ext cx="358971" cy="359224"/>
            <a:chOff x="-57956275" y="3197925"/>
            <a:chExt cx="319000" cy="319225"/>
          </a:xfrm>
        </p:grpSpPr>
        <p:sp>
          <p:nvSpPr>
            <p:cNvPr id="6018" name="Google Shape;6018;p4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46"/>
          <p:cNvGrpSpPr/>
          <p:nvPr/>
        </p:nvGrpSpPr>
        <p:grpSpPr>
          <a:xfrm>
            <a:off x="4886701" y="1832234"/>
            <a:ext cx="314662" cy="358971"/>
            <a:chOff x="-57940525" y="3590375"/>
            <a:chExt cx="279625" cy="319000"/>
          </a:xfrm>
        </p:grpSpPr>
        <p:sp>
          <p:nvSpPr>
            <p:cNvPr id="6026" name="Google Shape;6026;p4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46"/>
          <p:cNvGrpSpPr/>
          <p:nvPr/>
        </p:nvGrpSpPr>
        <p:grpSpPr>
          <a:xfrm>
            <a:off x="4857582" y="2273605"/>
            <a:ext cx="358099" cy="358999"/>
            <a:chOff x="-57959425" y="3982600"/>
            <a:chExt cx="318225" cy="319025"/>
          </a:xfrm>
        </p:grpSpPr>
        <p:sp>
          <p:nvSpPr>
            <p:cNvPr id="6032" name="Google Shape;6032;p4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46"/>
          <p:cNvGrpSpPr/>
          <p:nvPr/>
        </p:nvGrpSpPr>
        <p:grpSpPr>
          <a:xfrm>
            <a:off x="7057749" y="1376934"/>
            <a:ext cx="357226" cy="357226"/>
            <a:chOff x="-55987225" y="3198925"/>
            <a:chExt cx="317450" cy="317450"/>
          </a:xfrm>
        </p:grpSpPr>
        <p:sp>
          <p:nvSpPr>
            <p:cNvPr id="6037" name="Google Shape;6037;p4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46"/>
          <p:cNvGrpSpPr/>
          <p:nvPr/>
        </p:nvGrpSpPr>
        <p:grpSpPr>
          <a:xfrm>
            <a:off x="7057749" y="1832965"/>
            <a:ext cx="357226" cy="357367"/>
            <a:chOff x="-55987225" y="3591025"/>
            <a:chExt cx="317450" cy="317575"/>
          </a:xfrm>
        </p:grpSpPr>
        <p:sp>
          <p:nvSpPr>
            <p:cNvPr id="6042" name="Google Shape;6042;p4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46"/>
          <p:cNvGrpSpPr/>
          <p:nvPr/>
        </p:nvGrpSpPr>
        <p:grpSpPr>
          <a:xfrm>
            <a:off x="7071665" y="2273605"/>
            <a:ext cx="358999" cy="358999"/>
            <a:chOff x="-55988800" y="3982600"/>
            <a:chExt cx="319025" cy="319025"/>
          </a:xfrm>
        </p:grpSpPr>
        <p:sp>
          <p:nvSpPr>
            <p:cNvPr id="6048" name="Google Shape;6048;p4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46"/>
          <p:cNvGrpSpPr/>
          <p:nvPr/>
        </p:nvGrpSpPr>
        <p:grpSpPr>
          <a:xfrm>
            <a:off x="5730184" y="2731562"/>
            <a:ext cx="356326" cy="358971"/>
            <a:chOff x="-54026025" y="3192625"/>
            <a:chExt cx="316650" cy="319000"/>
          </a:xfrm>
        </p:grpSpPr>
        <p:sp>
          <p:nvSpPr>
            <p:cNvPr id="6054" name="Google Shape;6054;p4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46"/>
          <p:cNvGrpSpPr/>
          <p:nvPr/>
        </p:nvGrpSpPr>
        <p:grpSpPr>
          <a:xfrm>
            <a:off x="5750130" y="3202536"/>
            <a:ext cx="316434" cy="358099"/>
            <a:chOff x="-54007925" y="3584850"/>
            <a:chExt cx="281200" cy="318225"/>
          </a:xfrm>
        </p:grpSpPr>
        <p:sp>
          <p:nvSpPr>
            <p:cNvPr id="6063" name="Google Shape;6063;p4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9" name="Google Shape;6069;p46"/>
          <p:cNvGrpSpPr/>
          <p:nvPr/>
        </p:nvGrpSpPr>
        <p:grpSpPr>
          <a:xfrm>
            <a:off x="5750130" y="3664421"/>
            <a:ext cx="316434" cy="358914"/>
            <a:chOff x="-54007925" y="3975575"/>
            <a:chExt cx="281200" cy="318950"/>
          </a:xfrm>
        </p:grpSpPr>
        <p:sp>
          <p:nvSpPr>
            <p:cNvPr id="6070" name="Google Shape;6070;p4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46"/>
          <p:cNvGrpSpPr/>
          <p:nvPr/>
        </p:nvGrpSpPr>
        <p:grpSpPr>
          <a:xfrm>
            <a:off x="7984996" y="2748891"/>
            <a:ext cx="274770" cy="358492"/>
            <a:chOff x="-52005775" y="3208025"/>
            <a:chExt cx="244175" cy="318575"/>
          </a:xfrm>
        </p:grpSpPr>
        <p:sp>
          <p:nvSpPr>
            <p:cNvPr id="6075" name="Google Shape;6075;p4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46"/>
          <p:cNvGrpSpPr/>
          <p:nvPr/>
        </p:nvGrpSpPr>
        <p:grpSpPr>
          <a:xfrm>
            <a:off x="5291462" y="1376934"/>
            <a:ext cx="358099" cy="358099"/>
            <a:chOff x="-57568775" y="3198925"/>
            <a:chExt cx="318225" cy="318225"/>
          </a:xfrm>
        </p:grpSpPr>
        <p:sp>
          <p:nvSpPr>
            <p:cNvPr id="6087" name="Google Shape;6087;p4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46"/>
          <p:cNvGrpSpPr/>
          <p:nvPr/>
        </p:nvGrpSpPr>
        <p:grpSpPr>
          <a:xfrm>
            <a:off x="5313181" y="1832234"/>
            <a:ext cx="314662" cy="358099"/>
            <a:chOff x="-57549075" y="3590375"/>
            <a:chExt cx="279625" cy="318225"/>
          </a:xfrm>
        </p:grpSpPr>
        <p:sp>
          <p:nvSpPr>
            <p:cNvPr id="6094" name="Google Shape;6094;p4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8" name="Google Shape;6098;p46"/>
          <p:cNvGrpSpPr/>
          <p:nvPr/>
        </p:nvGrpSpPr>
        <p:grpSpPr>
          <a:xfrm>
            <a:off x="5305378" y="2273605"/>
            <a:ext cx="359871" cy="359871"/>
            <a:chOff x="-57570350" y="3982600"/>
            <a:chExt cx="319800" cy="319800"/>
          </a:xfrm>
        </p:grpSpPr>
        <p:sp>
          <p:nvSpPr>
            <p:cNvPr id="6099" name="Google Shape;6099;p4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46"/>
          <p:cNvGrpSpPr/>
          <p:nvPr/>
        </p:nvGrpSpPr>
        <p:grpSpPr>
          <a:xfrm>
            <a:off x="7520416" y="1376033"/>
            <a:ext cx="314662" cy="358999"/>
            <a:chOff x="-55576850" y="3198125"/>
            <a:chExt cx="279625" cy="319025"/>
          </a:xfrm>
        </p:grpSpPr>
        <p:sp>
          <p:nvSpPr>
            <p:cNvPr id="6104" name="Google Shape;6104;p4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46"/>
          <p:cNvGrpSpPr/>
          <p:nvPr/>
        </p:nvGrpSpPr>
        <p:grpSpPr>
          <a:xfrm>
            <a:off x="7497812" y="1832009"/>
            <a:ext cx="359871" cy="358324"/>
            <a:chOff x="-55596550" y="3590175"/>
            <a:chExt cx="319800" cy="318425"/>
          </a:xfrm>
        </p:grpSpPr>
        <p:sp>
          <p:nvSpPr>
            <p:cNvPr id="6109" name="Google Shape;6109;p4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46"/>
          <p:cNvGrpSpPr/>
          <p:nvPr/>
        </p:nvGrpSpPr>
        <p:grpSpPr>
          <a:xfrm>
            <a:off x="7513049" y="2273351"/>
            <a:ext cx="358999" cy="359252"/>
            <a:chOff x="-55595775" y="3982375"/>
            <a:chExt cx="319025" cy="319250"/>
          </a:xfrm>
        </p:grpSpPr>
        <p:sp>
          <p:nvSpPr>
            <p:cNvPr id="6114" name="Google Shape;6114;p4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4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46"/>
          <p:cNvGrpSpPr/>
          <p:nvPr/>
        </p:nvGrpSpPr>
        <p:grpSpPr>
          <a:xfrm>
            <a:off x="6170232" y="2731562"/>
            <a:ext cx="358999" cy="358099"/>
            <a:chOff x="-53635375" y="3192625"/>
            <a:chExt cx="319025" cy="318225"/>
          </a:xfrm>
        </p:grpSpPr>
        <p:sp>
          <p:nvSpPr>
            <p:cNvPr id="6121" name="Google Shape;6121;p4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46"/>
          <p:cNvGrpSpPr/>
          <p:nvPr/>
        </p:nvGrpSpPr>
        <p:grpSpPr>
          <a:xfrm>
            <a:off x="6192401" y="3202536"/>
            <a:ext cx="314662" cy="358999"/>
            <a:chOff x="-53615675" y="3584850"/>
            <a:chExt cx="279625" cy="319025"/>
          </a:xfrm>
        </p:grpSpPr>
        <p:sp>
          <p:nvSpPr>
            <p:cNvPr id="6125" name="Google Shape;6125;p4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46"/>
          <p:cNvGrpSpPr/>
          <p:nvPr/>
        </p:nvGrpSpPr>
        <p:grpSpPr>
          <a:xfrm>
            <a:off x="6170246" y="3665461"/>
            <a:ext cx="358971" cy="357874"/>
            <a:chOff x="-53634575" y="3976500"/>
            <a:chExt cx="319000" cy="318025"/>
          </a:xfrm>
        </p:grpSpPr>
        <p:sp>
          <p:nvSpPr>
            <p:cNvPr id="6129" name="Google Shape;6129;p4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46"/>
          <p:cNvGrpSpPr/>
          <p:nvPr/>
        </p:nvGrpSpPr>
        <p:grpSpPr>
          <a:xfrm>
            <a:off x="7965050" y="3208415"/>
            <a:ext cx="314662" cy="358436"/>
            <a:chOff x="-52023900" y="3590075"/>
            <a:chExt cx="279625" cy="318525"/>
          </a:xfrm>
        </p:grpSpPr>
        <p:sp>
          <p:nvSpPr>
            <p:cNvPr id="6138" name="Google Shape;6138;p4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46"/>
          <p:cNvGrpSpPr/>
          <p:nvPr/>
        </p:nvGrpSpPr>
        <p:grpSpPr>
          <a:xfrm>
            <a:off x="5728292" y="1376934"/>
            <a:ext cx="358971" cy="358971"/>
            <a:chOff x="-57173375" y="3198925"/>
            <a:chExt cx="319000" cy="319000"/>
          </a:xfrm>
        </p:grpSpPr>
        <p:sp>
          <p:nvSpPr>
            <p:cNvPr id="6146" name="Google Shape;6146;p4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46"/>
          <p:cNvGrpSpPr/>
          <p:nvPr/>
        </p:nvGrpSpPr>
        <p:grpSpPr>
          <a:xfrm>
            <a:off x="5729178" y="1854374"/>
            <a:ext cx="357198" cy="314690"/>
            <a:chOff x="-57176525" y="3610050"/>
            <a:chExt cx="317425" cy="279650"/>
          </a:xfrm>
        </p:grpSpPr>
        <p:sp>
          <p:nvSpPr>
            <p:cNvPr id="6151" name="Google Shape;6151;p4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6" name="Google Shape;6156;p46"/>
          <p:cNvGrpSpPr/>
          <p:nvPr/>
        </p:nvGrpSpPr>
        <p:grpSpPr>
          <a:xfrm>
            <a:off x="7939633" y="1376934"/>
            <a:ext cx="358099" cy="356326"/>
            <a:chOff x="-55202750" y="3198925"/>
            <a:chExt cx="318225" cy="316650"/>
          </a:xfrm>
        </p:grpSpPr>
        <p:sp>
          <p:nvSpPr>
            <p:cNvPr id="6157" name="Google Shape;6157;p4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46"/>
          <p:cNvGrpSpPr/>
          <p:nvPr/>
        </p:nvGrpSpPr>
        <p:grpSpPr>
          <a:xfrm>
            <a:off x="7950267" y="1832234"/>
            <a:ext cx="336830" cy="358099"/>
            <a:chOff x="-55194875" y="3590375"/>
            <a:chExt cx="299325" cy="318225"/>
          </a:xfrm>
        </p:grpSpPr>
        <p:sp>
          <p:nvSpPr>
            <p:cNvPr id="6160" name="Google Shape;6160;p4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46"/>
          <p:cNvGrpSpPr/>
          <p:nvPr/>
        </p:nvGrpSpPr>
        <p:grpSpPr>
          <a:xfrm>
            <a:off x="7954884" y="2274505"/>
            <a:ext cx="357198" cy="357198"/>
            <a:chOff x="-55203525" y="3983400"/>
            <a:chExt cx="317425" cy="317425"/>
          </a:xfrm>
        </p:grpSpPr>
        <p:sp>
          <p:nvSpPr>
            <p:cNvPr id="6166" name="Google Shape;6166;p4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46"/>
          <p:cNvGrpSpPr/>
          <p:nvPr/>
        </p:nvGrpSpPr>
        <p:grpSpPr>
          <a:xfrm>
            <a:off x="6621365" y="2731562"/>
            <a:ext cx="335930" cy="358971"/>
            <a:chOff x="-53232900" y="3192625"/>
            <a:chExt cx="298525" cy="319000"/>
          </a:xfrm>
        </p:grpSpPr>
        <p:sp>
          <p:nvSpPr>
            <p:cNvPr id="6170" name="Google Shape;6170;p4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46"/>
          <p:cNvGrpSpPr/>
          <p:nvPr/>
        </p:nvGrpSpPr>
        <p:grpSpPr>
          <a:xfrm>
            <a:off x="6610731" y="3202536"/>
            <a:ext cx="357198" cy="356326"/>
            <a:chOff x="-53242350" y="3584850"/>
            <a:chExt cx="317425" cy="316650"/>
          </a:xfrm>
        </p:grpSpPr>
        <p:sp>
          <p:nvSpPr>
            <p:cNvPr id="6179" name="Google Shape;6179;p4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46"/>
          <p:cNvGrpSpPr/>
          <p:nvPr/>
        </p:nvGrpSpPr>
        <p:grpSpPr>
          <a:xfrm>
            <a:off x="6631999" y="3665236"/>
            <a:ext cx="314662" cy="358999"/>
            <a:chOff x="-53224225" y="3976300"/>
            <a:chExt cx="279625" cy="319025"/>
          </a:xfrm>
        </p:grpSpPr>
        <p:sp>
          <p:nvSpPr>
            <p:cNvPr id="6185" name="Google Shape;6185;p4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46"/>
          <p:cNvGrpSpPr/>
          <p:nvPr/>
        </p:nvGrpSpPr>
        <p:grpSpPr>
          <a:xfrm>
            <a:off x="7942896" y="3672917"/>
            <a:ext cx="358971" cy="358408"/>
            <a:chOff x="-52043575" y="3983125"/>
            <a:chExt cx="319000" cy="318500"/>
          </a:xfrm>
        </p:grpSpPr>
        <p:sp>
          <p:nvSpPr>
            <p:cNvPr id="6193" name="Google Shape;6193;p4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46"/>
          <p:cNvGrpSpPr/>
          <p:nvPr/>
        </p:nvGrpSpPr>
        <p:grpSpPr>
          <a:xfrm>
            <a:off x="6196836" y="1376934"/>
            <a:ext cx="314662" cy="358971"/>
            <a:chOff x="-56766175" y="3198925"/>
            <a:chExt cx="279625" cy="319000"/>
          </a:xfrm>
        </p:grpSpPr>
        <p:sp>
          <p:nvSpPr>
            <p:cNvPr id="6203" name="Google Shape;6203;p4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46"/>
          <p:cNvGrpSpPr/>
          <p:nvPr/>
        </p:nvGrpSpPr>
        <p:grpSpPr>
          <a:xfrm>
            <a:off x="6195950" y="1832234"/>
            <a:ext cx="316434" cy="358099"/>
            <a:chOff x="-56766175" y="3590375"/>
            <a:chExt cx="281200" cy="318225"/>
          </a:xfrm>
        </p:grpSpPr>
        <p:sp>
          <p:nvSpPr>
            <p:cNvPr id="6211" name="Google Shape;6211;p4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46"/>
          <p:cNvGrpSpPr/>
          <p:nvPr/>
        </p:nvGrpSpPr>
        <p:grpSpPr>
          <a:xfrm>
            <a:off x="6232906" y="2273605"/>
            <a:ext cx="272126" cy="358099"/>
            <a:chOff x="-56747275" y="3982600"/>
            <a:chExt cx="241825" cy="318225"/>
          </a:xfrm>
        </p:grpSpPr>
        <p:sp>
          <p:nvSpPr>
            <p:cNvPr id="6216" name="Google Shape;6216;p4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4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46"/>
          <p:cNvGrpSpPr/>
          <p:nvPr/>
        </p:nvGrpSpPr>
        <p:grpSpPr>
          <a:xfrm>
            <a:off x="4840657" y="3215842"/>
            <a:ext cx="358999" cy="342991"/>
            <a:chOff x="-54812875" y="3596675"/>
            <a:chExt cx="319025" cy="304800"/>
          </a:xfrm>
        </p:grpSpPr>
        <p:sp>
          <p:nvSpPr>
            <p:cNvPr id="6224" name="Google Shape;6224;p4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1" name="Google Shape;6231;p46"/>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6"/>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3" name="Google Shape;6233;p46"/>
          <p:cNvGrpSpPr/>
          <p:nvPr/>
        </p:nvGrpSpPr>
        <p:grpSpPr>
          <a:xfrm>
            <a:off x="4862826" y="3672326"/>
            <a:ext cx="314662" cy="358099"/>
            <a:chOff x="-54793175" y="3982600"/>
            <a:chExt cx="279625" cy="318225"/>
          </a:xfrm>
        </p:grpSpPr>
        <p:sp>
          <p:nvSpPr>
            <p:cNvPr id="6234" name="Google Shape;6234;p4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4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46"/>
          <p:cNvGrpSpPr/>
          <p:nvPr/>
        </p:nvGrpSpPr>
        <p:grpSpPr>
          <a:xfrm>
            <a:off x="7074284" y="2731562"/>
            <a:ext cx="314662" cy="358099"/>
            <a:chOff x="-52832000" y="3192625"/>
            <a:chExt cx="279625" cy="318225"/>
          </a:xfrm>
        </p:grpSpPr>
        <p:sp>
          <p:nvSpPr>
            <p:cNvPr id="6242" name="Google Shape;6242;p4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4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46"/>
          <p:cNvGrpSpPr/>
          <p:nvPr/>
        </p:nvGrpSpPr>
        <p:grpSpPr>
          <a:xfrm>
            <a:off x="5760817" y="2272929"/>
            <a:ext cx="323524" cy="358774"/>
            <a:chOff x="-57162350" y="3982000"/>
            <a:chExt cx="287500" cy="318825"/>
          </a:xfrm>
        </p:grpSpPr>
        <p:sp>
          <p:nvSpPr>
            <p:cNvPr id="6251" name="Google Shape;6251;p4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46"/>
          <p:cNvGrpSpPr/>
          <p:nvPr/>
        </p:nvGrpSpPr>
        <p:grpSpPr>
          <a:xfrm>
            <a:off x="7052130" y="3203436"/>
            <a:ext cx="358971" cy="357198"/>
            <a:chOff x="-52851675" y="3585650"/>
            <a:chExt cx="319000" cy="317425"/>
          </a:xfrm>
        </p:grpSpPr>
        <p:sp>
          <p:nvSpPr>
            <p:cNvPr id="6260" name="Google Shape;6260;p4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4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6" name="Google Shape;6266;p46"/>
          <p:cNvGrpSpPr/>
          <p:nvPr/>
        </p:nvGrpSpPr>
        <p:grpSpPr>
          <a:xfrm>
            <a:off x="7074284" y="3665236"/>
            <a:ext cx="314662" cy="358999"/>
            <a:chOff x="-52832000" y="3976300"/>
            <a:chExt cx="279625" cy="319025"/>
          </a:xfrm>
        </p:grpSpPr>
        <p:sp>
          <p:nvSpPr>
            <p:cNvPr id="6267" name="Google Shape;6267;p4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46"/>
          <p:cNvGrpSpPr/>
          <p:nvPr/>
        </p:nvGrpSpPr>
        <p:grpSpPr>
          <a:xfrm>
            <a:off x="6191490" y="4119884"/>
            <a:ext cx="316434" cy="358099"/>
            <a:chOff x="-51633225" y="3198925"/>
            <a:chExt cx="281200" cy="318225"/>
          </a:xfrm>
        </p:grpSpPr>
        <p:sp>
          <p:nvSpPr>
            <p:cNvPr id="6273" name="Google Shape;6273;p4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4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4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4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46"/>
          <p:cNvGrpSpPr/>
          <p:nvPr/>
        </p:nvGrpSpPr>
        <p:grpSpPr>
          <a:xfrm>
            <a:off x="6610314" y="1377806"/>
            <a:ext cx="365188" cy="357226"/>
            <a:chOff x="-56396775" y="3199700"/>
            <a:chExt cx="324525" cy="317450"/>
          </a:xfrm>
        </p:grpSpPr>
        <p:sp>
          <p:nvSpPr>
            <p:cNvPr id="6281" name="Google Shape;6281;p4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4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46"/>
          <p:cNvGrpSpPr/>
          <p:nvPr/>
        </p:nvGrpSpPr>
        <p:grpSpPr>
          <a:xfrm>
            <a:off x="6613408" y="1843740"/>
            <a:ext cx="358999" cy="335958"/>
            <a:chOff x="-56394425" y="3600600"/>
            <a:chExt cx="319025" cy="298550"/>
          </a:xfrm>
        </p:grpSpPr>
        <p:sp>
          <p:nvSpPr>
            <p:cNvPr id="6288" name="Google Shape;6288;p4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1" name="Google Shape;6291;p46"/>
          <p:cNvGrpSpPr/>
          <p:nvPr/>
        </p:nvGrpSpPr>
        <p:grpSpPr>
          <a:xfrm>
            <a:off x="6644175" y="2274505"/>
            <a:ext cx="327068" cy="357198"/>
            <a:chOff x="-56379450" y="3983400"/>
            <a:chExt cx="290650" cy="317425"/>
          </a:xfrm>
        </p:grpSpPr>
        <p:sp>
          <p:nvSpPr>
            <p:cNvPr id="6292" name="Google Shape;6292;p4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6"/>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6"/>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46"/>
          <p:cNvGrpSpPr/>
          <p:nvPr/>
        </p:nvGrpSpPr>
        <p:grpSpPr>
          <a:xfrm>
            <a:off x="5307879" y="2738651"/>
            <a:ext cx="316434" cy="358971"/>
            <a:chOff x="-54401725" y="3198925"/>
            <a:chExt cx="281200" cy="319000"/>
          </a:xfrm>
        </p:grpSpPr>
        <p:sp>
          <p:nvSpPr>
            <p:cNvPr id="6301" name="Google Shape;6301;p4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4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46"/>
          <p:cNvGrpSpPr/>
          <p:nvPr/>
        </p:nvGrpSpPr>
        <p:grpSpPr>
          <a:xfrm>
            <a:off x="5308766" y="3208753"/>
            <a:ext cx="314662" cy="358099"/>
            <a:chOff x="-54401725" y="3590375"/>
            <a:chExt cx="279625" cy="318225"/>
          </a:xfrm>
        </p:grpSpPr>
        <p:sp>
          <p:nvSpPr>
            <p:cNvPr id="6313" name="Google Shape;6313;p4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46"/>
          <p:cNvGrpSpPr/>
          <p:nvPr/>
        </p:nvGrpSpPr>
        <p:grpSpPr>
          <a:xfrm>
            <a:off x="5306557" y="3672326"/>
            <a:ext cx="319079" cy="358099"/>
            <a:chOff x="-54403300" y="3982600"/>
            <a:chExt cx="283550" cy="318225"/>
          </a:xfrm>
        </p:grpSpPr>
        <p:sp>
          <p:nvSpPr>
            <p:cNvPr id="6320" name="Google Shape;6320;p4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46"/>
          <p:cNvGrpSpPr/>
          <p:nvPr/>
        </p:nvGrpSpPr>
        <p:grpSpPr>
          <a:xfrm>
            <a:off x="7493951" y="2733559"/>
            <a:ext cx="356298" cy="356973"/>
            <a:chOff x="-52458650" y="3194400"/>
            <a:chExt cx="316625" cy="317225"/>
          </a:xfrm>
        </p:grpSpPr>
        <p:sp>
          <p:nvSpPr>
            <p:cNvPr id="6326" name="Google Shape;6326;p4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4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4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46"/>
          <p:cNvGrpSpPr/>
          <p:nvPr/>
        </p:nvGrpSpPr>
        <p:grpSpPr>
          <a:xfrm>
            <a:off x="4862826" y="2738651"/>
            <a:ext cx="314662" cy="358971"/>
            <a:chOff x="-54793175" y="3198925"/>
            <a:chExt cx="279625" cy="319000"/>
          </a:xfrm>
        </p:grpSpPr>
        <p:sp>
          <p:nvSpPr>
            <p:cNvPr id="6335" name="Google Shape;6335;p4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4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46"/>
          <p:cNvGrpSpPr/>
          <p:nvPr/>
        </p:nvGrpSpPr>
        <p:grpSpPr>
          <a:xfrm>
            <a:off x="7503249" y="3202536"/>
            <a:ext cx="337703" cy="357845"/>
            <a:chOff x="-52450000" y="3584850"/>
            <a:chExt cx="300100" cy="318000"/>
          </a:xfrm>
        </p:grpSpPr>
        <p:sp>
          <p:nvSpPr>
            <p:cNvPr id="6343" name="Google Shape;6343;p4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4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46"/>
          <p:cNvGrpSpPr/>
          <p:nvPr/>
        </p:nvGrpSpPr>
        <p:grpSpPr>
          <a:xfrm>
            <a:off x="7514769" y="3667009"/>
            <a:ext cx="314662" cy="357226"/>
            <a:chOff x="-52440550" y="3977875"/>
            <a:chExt cx="279625" cy="317450"/>
          </a:xfrm>
        </p:grpSpPr>
        <p:sp>
          <p:nvSpPr>
            <p:cNvPr id="6351" name="Google Shape;6351;p4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4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4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46"/>
          <p:cNvGrpSpPr/>
          <p:nvPr/>
        </p:nvGrpSpPr>
        <p:grpSpPr>
          <a:xfrm>
            <a:off x="6626703" y="4123215"/>
            <a:ext cx="314662" cy="358999"/>
            <a:chOff x="-51623775" y="3584850"/>
            <a:chExt cx="279625" cy="319025"/>
          </a:xfrm>
        </p:grpSpPr>
        <p:sp>
          <p:nvSpPr>
            <p:cNvPr id="6360" name="Google Shape;6360;p4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4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9" name="Google Shape;6369;p46"/>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6370" name="Google Shape;6370;p46"/>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74"/>
        <p:cNvGrpSpPr/>
        <p:nvPr/>
      </p:nvGrpSpPr>
      <p:grpSpPr>
        <a:xfrm>
          <a:off x="0" y="0"/>
          <a:ext cx="0" cy="0"/>
          <a:chOff x="0" y="0"/>
          <a:chExt cx="0" cy="0"/>
        </a:xfrm>
      </p:grpSpPr>
      <p:grpSp>
        <p:nvGrpSpPr>
          <p:cNvPr id="6375" name="Google Shape;6375;p47"/>
          <p:cNvGrpSpPr/>
          <p:nvPr/>
        </p:nvGrpSpPr>
        <p:grpSpPr>
          <a:xfrm>
            <a:off x="866775" y="1386849"/>
            <a:ext cx="276003" cy="357300"/>
            <a:chOff x="-50469125" y="3183175"/>
            <a:chExt cx="233150" cy="301825"/>
          </a:xfrm>
        </p:grpSpPr>
        <p:sp>
          <p:nvSpPr>
            <p:cNvPr id="6376" name="Google Shape;6376;p4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4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47"/>
          <p:cNvGrpSpPr/>
          <p:nvPr/>
        </p:nvGrpSpPr>
        <p:grpSpPr>
          <a:xfrm>
            <a:off x="826674" y="1822251"/>
            <a:ext cx="356205" cy="355288"/>
            <a:chOff x="-50504575" y="3550975"/>
            <a:chExt cx="300900" cy="300125"/>
          </a:xfrm>
        </p:grpSpPr>
        <p:sp>
          <p:nvSpPr>
            <p:cNvPr id="6380" name="Google Shape;6380;p4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47"/>
          <p:cNvGrpSpPr/>
          <p:nvPr/>
        </p:nvGrpSpPr>
        <p:grpSpPr>
          <a:xfrm>
            <a:off x="826674" y="2260493"/>
            <a:ext cx="356205" cy="354341"/>
            <a:chOff x="-50503000" y="3921175"/>
            <a:chExt cx="300900" cy="299325"/>
          </a:xfrm>
        </p:grpSpPr>
        <p:sp>
          <p:nvSpPr>
            <p:cNvPr id="6385" name="Google Shape;6385;p4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47"/>
          <p:cNvGrpSpPr/>
          <p:nvPr/>
        </p:nvGrpSpPr>
        <p:grpSpPr>
          <a:xfrm>
            <a:off x="3030727" y="1406411"/>
            <a:ext cx="355258" cy="356205"/>
            <a:chOff x="-48630025" y="3199700"/>
            <a:chExt cx="300100" cy="300900"/>
          </a:xfrm>
        </p:grpSpPr>
        <p:sp>
          <p:nvSpPr>
            <p:cNvPr id="6391" name="Google Shape;6391;p4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47"/>
          <p:cNvGrpSpPr/>
          <p:nvPr/>
        </p:nvGrpSpPr>
        <p:grpSpPr>
          <a:xfrm>
            <a:off x="3030727" y="1843707"/>
            <a:ext cx="355258" cy="355258"/>
            <a:chOff x="-48630025" y="3569100"/>
            <a:chExt cx="300100" cy="300100"/>
          </a:xfrm>
        </p:grpSpPr>
        <p:sp>
          <p:nvSpPr>
            <p:cNvPr id="6395" name="Google Shape;6395;p4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4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4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4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47"/>
          <p:cNvGrpSpPr/>
          <p:nvPr/>
        </p:nvGrpSpPr>
        <p:grpSpPr>
          <a:xfrm>
            <a:off x="3031201" y="2281003"/>
            <a:ext cx="354311" cy="353394"/>
            <a:chOff x="-48629225" y="3938500"/>
            <a:chExt cx="299300" cy="298525"/>
          </a:xfrm>
        </p:grpSpPr>
        <p:sp>
          <p:nvSpPr>
            <p:cNvPr id="6406" name="Google Shape;6406;p4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4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47"/>
          <p:cNvGrpSpPr/>
          <p:nvPr/>
        </p:nvGrpSpPr>
        <p:grpSpPr>
          <a:xfrm>
            <a:off x="1766604" y="2752344"/>
            <a:ext cx="311458" cy="354341"/>
            <a:chOff x="-46762575" y="3200500"/>
            <a:chExt cx="263100" cy="299325"/>
          </a:xfrm>
        </p:grpSpPr>
        <p:sp>
          <p:nvSpPr>
            <p:cNvPr id="6411" name="Google Shape;6411;p4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4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47"/>
          <p:cNvGrpSpPr/>
          <p:nvPr/>
        </p:nvGrpSpPr>
        <p:grpSpPr>
          <a:xfrm>
            <a:off x="1744689" y="3211066"/>
            <a:ext cx="355288" cy="312375"/>
            <a:chOff x="-46779900" y="3588000"/>
            <a:chExt cx="300125" cy="263875"/>
          </a:xfrm>
        </p:grpSpPr>
        <p:sp>
          <p:nvSpPr>
            <p:cNvPr id="6417" name="Google Shape;6417;p4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4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47"/>
          <p:cNvGrpSpPr/>
          <p:nvPr/>
        </p:nvGrpSpPr>
        <p:grpSpPr>
          <a:xfrm>
            <a:off x="1745162" y="3625988"/>
            <a:ext cx="354341" cy="353394"/>
            <a:chOff x="-46779100" y="3938500"/>
            <a:chExt cx="299325" cy="298525"/>
          </a:xfrm>
        </p:grpSpPr>
        <p:sp>
          <p:nvSpPr>
            <p:cNvPr id="6422" name="Google Shape;6422;p4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47"/>
          <p:cNvGrpSpPr/>
          <p:nvPr/>
        </p:nvGrpSpPr>
        <p:grpSpPr>
          <a:xfrm>
            <a:off x="3952900" y="2758855"/>
            <a:ext cx="355258" cy="355288"/>
            <a:chOff x="-44924250" y="3206000"/>
            <a:chExt cx="300100" cy="300125"/>
          </a:xfrm>
        </p:grpSpPr>
        <p:sp>
          <p:nvSpPr>
            <p:cNvPr id="6425" name="Google Shape;6425;p4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47"/>
          <p:cNvGrpSpPr/>
          <p:nvPr/>
        </p:nvGrpSpPr>
        <p:grpSpPr>
          <a:xfrm>
            <a:off x="1267386" y="1386849"/>
            <a:ext cx="355258" cy="355258"/>
            <a:chOff x="-50134375" y="3183175"/>
            <a:chExt cx="300100" cy="300100"/>
          </a:xfrm>
        </p:grpSpPr>
        <p:sp>
          <p:nvSpPr>
            <p:cNvPr id="6431" name="Google Shape;6431;p4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4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4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47"/>
          <p:cNvGrpSpPr/>
          <p:nvPr/>
        </p:nvGrpSpPr>
        <p:grpSpPr>
          <a:xfrm>
            <a:off x="1267386" y="1822251"/>
            <a:ext cx="355258" cy="355288"/>
            <a:chOff x="-50134375" y="3550975"/>
            <a:chExt cx="300100" cy="300125"/>
          </a:xfrm>
        </p:grpSpPr>
        <p:sp>
          <p:nvSpPr>
            <p:cNvPr id="6442" name="Google Shape;6442;p4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47"/>
          <p:cNvGrpSpPr/>
          <p:nvPr/>
        </p:nvGrpSpPr>
        <p:grpSpPr>
          <a:xfrm>
            <a:off x="1267386" y="2259783"/>
            <a:ext cx="355258" cy="355051"/>
            <a:chOff x="-50134375" y="3920575"/>
            <a:chExt cx="300100" cy="299925"/>
          </a:xfrm>
        </p:grpSpPr>
        <p:sp>
          <p:nvSpPr>
            <p:cNvPr id="6445" name="Google Shape;6445;p4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47"/>
          <p:cNvGrpSpPr/>
          <p:nvPr/>
        </p:nvGrpSpPr>
        <p:grpSpPr>
          <a:xfrm>
            <a:off x="3478110" y="1407358"/>
            <a:ext cx="357123" cy="355258"/>
            <a:chOff x="-48262200" y="3200500"/>
            <a:chExt cx="301675" cy="300100"/>
          </a:xfrm>
        </p:grpSpPr>
        <p:sp>
          <p:nvSpPr>
            <p:cNvPr id="6449" name="Google Shape;6449;p4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47"/>
          <p:cNvGrpSpPr/>
          <p:nvPr/>
        </p:nvGrpSpPr>
        <p:grpSpPr>
          <a:xfrm>
            <a:off x="3507483" y="1844447"/>
            <a:ext cx="298377" cy="354519"/>
            <a:chOff x="-48233050" y="3569725"/>
            <a:chExt cx="252050" cy="299475"/>
          </a:xfrm>
        </p:grpSpPr>
        <p:sp>
          <p:nvSpPr>
            <p:cNvPr id="6459" name="Google Shape;6459;p4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2" name="Google Shape;6462;p47"/>
          <p:cNvGrpSpPr/>
          <p:nvPr/>
        </p:nvGrpSpPr>
        <p:grpSpPr>
          <a:xfrm>
            <a:off x="3531248" y="2278191"/>
            <a:ext cx="250847" cy="358070"/>
            <a:chOff x="-48216525" y="3936125"/>
            <a:chExt cx="211900" cy="302475"/>
          </a:xfrm>
        </p:grpSpPr>
        <p:sp>
          <p:nvSpPr>
            <p:cNvPr id="6463" name="Google Shape;6463;p4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4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4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47"/>
          <p:cNvGrpSpPr/>
          <p:nvPr/>
        </p:nvGrpSpPr>
        <p:grpSpPr>
          <a:xfrm>
            <a:off x="2186966" y="2753261"/>
            <a:ext cx="355258" cy="355288"/>
            <a:chOff x="-46410500" y="3201275"/>
            <a:chExt cx="300100" cy="300125"/>
          </a:xfrm>
        </p:grpSpPr>
        <p:sp>
          <p:nvSpPr>
            <p:cNvPr id="6468" name="Google Shape;6468;p4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47"/>
          <p:cNvGrpSpPr/>
          <p:nvPr/>
        </p:nvGrpSpPr>
        <p:grpSpPr>
          <a:xfrm>
            <a:off x="2186966" y="3188692"/>
            <a:ext cx="355258" cy="356205"/>
            <a:chOff x="-46409700" y="3569100"/>
            <a:chExt cx="300100" cy="300900"/>
          </a:xfrm>
        </p:grpSpPr>
        <p:sp>
          <p:nvSpPr>
            <p:cNvPr id="6474" name="Google Shape;6474;p4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4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47"/>
          <p:cNvGrpSpPr/>
          <p:nvPr/>
        </p:nvGrpSpPr>
        <p:grpSpPr>
          <a:xfrm>
            <a:off x="2174847" y="3624124"/>
            <a:ext cx="379497" cy="358070"/>
            <a:chOff x="-46422300" y="3936925"/>
            <a:chExt cx="320575" cy="302475"/>
          </a:xfrm>
        </p:grpSpPr>
        <p:sp>
          <p:nvSpPr>
            <p:cNvPr id="6480" name="Google Shape;6480;p4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47"/>
          <p:cNvGrpSpPr/>
          <p:nvPr/>
        </p:nvGrpSpPr>
        <p:grpSpPr>
          <a:xfrm>
            <a:off x="3952426" y="3178452"/>
            <a:ext cx="356205" cy="355258"/>
            <a:chOff x="-44914800" y="3560450"/>
            <a:chExt cx="300900" cy="300100"/>
          </a:xfrm>
        </p:grpSpPr>
        <p:sp>
          <p:nvSpPr>
            <p:cNvPr id="6483" name="Google Shape;6483;p4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4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47"/>
          <p:cNvGrpSpPr/>
          <p:nvPr/>
        </p:nvGrpSpPr>
        <p:grpSpPr>
          <a:xfrm>
            <a:off x="1707478" y="1387086"/>
            <a:ext cx="354311" cy="354104"/>
            <a:chOff x="-49764975" y="3183375"/>
            <a:chExt cx="299300" cy="299125"/>
          </a:xfrm>
        </p:grpSpPr>
        <p:sp>
          <p:nvSpPr>
            <p:cNvPr id="6489" name="Google Shape;6489;p4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4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47"/>
          <p:cNvGrpSpPr/>
          <p:nvPr/>
        </p:nvGrpSpPr>
        <p:grpSpPr>
          <a:xfrm>
            <a:off x="1707478" y="1822547"/>
            <a:ext cx="354311" cy="355909"/>
            <a:chOff x="-49764975" y="3551225"/>
            <a:chExt cx="299300" cy="300650"/>
          </a:xfrm>
        </p:grpSpPr>
        <p:sp>
          <p:nvSpPr>
            <p:cNvPr id="6499" name="Google Shape;6499;p4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4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4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47"/>
          <p:cNvGrpSpPr/>
          <p:nvPr/>
        </p:nvGrpSpPr>
        <p:grpSpPr>
          <a:xfrm>
            <a:off x="1705140" y="2259310"/>
            <a:ext cx="358987" cy="355525"/>
            <a:chOff x="-49766550" y="3920175"/>
            <a:chExt cx="303250" cy="300325"/>
          </a:xfrm>
        </p:grpSpPr>
        <p:sp>
          <p:nvSpPr>
            <p:cNvPr id="6511" name="Google Shape;6511;p4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47"/>
          <p:cNvGrpSpPr/>
          <p:nvPr/>
        </p:nvGrpSpPr>
        <p:grpSpPr>
          <a:xfrm>
            <a:off x="3920671" y="1407358"/>
            <a:ext cx="357123" cy="354341"/>
            <a:chOff x="-47892800" y="3200500"/>
            <a:chExt cx="301675" cy="299325"/>
          </a:xfrm>
        </p:grpSpPr>
        <p:sp>
          <p:nvSpPr>
            <p:cNvPr id="6516" name="Google Shape;6516;p4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47"/>
          <p:cNvGrpSpPr/>
          <p:nvPr/>
        </p:nvGrpSpPr>
        <p:grpSpPr>
          <a:xfrm>
            <a:off x="3984537" y="1843707"/>
            <a:ext cx="229391" cy="355258"/>
            <a:chOff x="-47839250" y="3569100"/>
            <a:chExt cx="193775" cy="300100"/>
          </a:xfrm>
        </p:grpSpPr>
        <p:sp>
          <p:nvSpPr>
            <p:cNvPr id="6523" name="Google Shape;6523;p4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4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47"/>
          <p:cNvGrpSpPr/>
          <p:nvPr/>
        </p:nvGrpSpPr>
        <p:grpSpPr>
          <a:xfrm>
            <a:off x="3921603" y="2280056"/>
            <a:ext cx="355258" cy="356205"/>
            <a:chOff x="-47892800" y="3937700"/>
            <a:chExt cx="300100" cy="300900"/>
          </a:xfrm>
        </p:grpSpPr>
        <p:sp>
          <p:nvSpPr>
            <p:cNvPr id="6530" name="Google Shape;6530;p4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47"/>
          <p:cNvGrpSpPr/>
          <p:nvPr/>
        </p:nvGrpSpPr>
        <p:grpSpPr>
          <a:xfrm>
            <a:off x="2626898" y="2773770"/>
            <a:ext cx="355258" cy="311458"/>
            <a:chOff x="-46042675" y="3218600"/>
            <a:chExt cx="300100" cy="263100"/>
          </a:xfrm>
        </p:grpSpPr>
        <p:sp>
          <p:nvSpPr>
            <p:cNvPr id="6539" name="Google Shape;6539;p4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47"/>
          <p:cNvGrpSpPr/>
          <p:nvPr/>
        </p:nvGrpSpPr>
        <p:grpSpPr>
          <a:xfrm>
            <a:off x="2626898" y="3188219"/>
            <a:ext cx="355258" cy="323118"/>
            <a:chOff x="-46042675" y="3568700"/>
            <a:chExt cx="300100" cy="272950"/>
          </a:xfrm>
        </p:grpSpPr>
        <p:sp>
          <p:nvSpPr>
            <p:cNvPr id="6546" name="Google Shape;6546;p4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4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47"/>
          <p:cNvGrpSpPr/>
          <p:nvPr/>
        </p:nvGrpSpPr>
        <p:grpSpPr>
          <a:xfrm>
            <a:off x="2668849" y="3625189"/>
            <a:ext cx="271357" cy="356057"/>
            <a:chOff x="-46007225" y="3937825"/>
            <a:chExt cx="229225" cy="300775"/>
          </a:xfrm>
        </p:grpSpPr>
        <p:sp>
          <p:nvSpPr>
            <p:cNvPr id="6551" name="Google Shape;6551;p4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4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4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4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47"/>
          <p:cNvGrpSpPr/>
          <p:nvPr/>
        </p:nvGrpSpPr>
        <p:grpSpPr>
          <a:xfrm>
            <a:off x="3974341" y="3615275"/>
            <a:ext cx="312375" cy="357596"/>
            <a:chOff x="-44895900" y="3929450"/>
            <a:chExt cx="263875" cy="302075"/>
          </a:xfrm>
        </p:grpSpPr>
        <p:sp>
          <p:nvSpPr>
            <p:cNvPr id="6562" name="Google Shape;6562;p4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4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4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47"/>
          <p:cNvGrpSpPr/>
          <p:nvPr/>
        </p:nvGrpSpPr>
        <p:grpSpPr>
          <a:xfrm>
            <a:off x="2148160" y="1398036"/>
            <a:ext cx="356205" cy="332885"/>
            <a:chOff x="-49397175" y="3192625"/>
            <a:chExt cx="300900" cy="281200"/>
          </a:xfrm>
        </p:grpSpPr>
        <p:sp>
          <p:nvSpPr>
            <p:cNvPr id="6569" name="Google Shape;6569;p4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4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47"/>
          <p:cNvGrpSpPr/>
          <p:nvPr/>
        </p:nvGrpSpPr>
        <p:grpSpPr>
          <a:xfrm>
            <a:off x="2174263" y="1822251"/>
            <a:ext cx="304000" cy="356205"/>
            <a:chOff x="-49375900" y="3550975"/>
            <a:chExt cx="256800" cy="300900"/>
          </a:xfrm>
        </p:grpSpPr>
        <p:sp>
          <p:nvSpPr>
            <p:cNvPr id="6577" name="Google Shape;6577;p4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4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47"/>
          <p:cNvGrpSpPr/>
          <p:nvPr/>
        </p:nvGrpSpPr>
        <p:grpSpPr>
          <a:xfrm>
            <a:off x="2169616" y="2259546"/>
            <a:ext cx="313293" cy="356205"/>
            <a:chOff x="-49378250" y="3920375"/>
            <a:chExt cx="264650" cy="300900"/>
          </a:xfrm>
        </p:grpSpPr>
        <p:sp>
          <p:nvSpPr>
            <p:cNvPr id="6589" name="Google Shape;6589;p4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4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47"/>
          <p:cNvGrpSpPr/>
          <p:nvPr/>
        </p:nvGrpSpPr>
        <p:grpSpPr>
          <a:xfrm>
            <a:off x="888604" y="2752344"/>
            <a:ext cx="312375" cy="357123"/>
            <a:chOff x="-47505300" y="3200500"/>
            <a:chExt cx="263875" cy="301675"/>
          </a:xfrm>
        </p:grpSpPr>
        <p:sp>
          <p:nvSpPr>
            <p:cNvPr id="6597" name="Google Shape;6597;p4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4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4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4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47"/>
          <p:cNvGrpSpPr/>
          <p:nvPr/>
        </p:nvGrpSpPr>
        <p:grpSpPr>
          <a:xfrm>
            <a:off x="866704" y="3188692"/>
            <a:ext cx="356176" cy="355051"/>
            <a:chOff x="-47524975" y="3569100"/>
            <a:chExt cx="300875" cy="299925"/>
          </a:xfrm>
        </p:grpSpPr>
        <p:sp>
          <p:nvSpPr>
            <p:cNvPr id="6611" name="Google Shape;6611;p4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4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47"/>
          <p:cNvGrpSpPr/>
          <p:nvPr/>
        </p:nvGrpSpPr>
        <p:grpSpPr>
          <a:xfrm>
            <a:off x="867162" y="3667954"/>
            <a:ext cx="355258" cy="270410"/>
            <a:chOff x="-47523400" y="3973950"/>
            <a:chExt cx="300100" cy="228425"/>
          </a:xfrm>
        </p:grpSpPr>
        <p:sp>
          <p:nvSpPr>
            <p:cNvPr id="6617" name="Google Shape;6617;p4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47"/>
          <p:cNvGrpSpPr/>
          <p:nvPr/>
        </p:nvGrpSpPr>
        <p:grpSpPr>
          <a:xfrm>
            <a:off x="3072283" y="2750953"/>
            <a:ext cx="354341" cy="357596"/>
            <a:chOff x="-45673275" y="3199325"/>
            <a:chExt cx="299325" cy="302075"/>
          </a:xfrm>
        </p:grpSpPr>
        <p:sp>
          <p:nvSpPr>
            <p:cNvPr id="6623" name="Google Shape;6623;p4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47"/>
          <p:cNvGrpSpPr/>
          <p:nvPr/>
        </p:nvGrpSpPr>
        <p:grpSpPr>
          <a:xfrm>
            <a:off x="3071351" y="3209202"/>
            <a:ext cx="356205" cy="314240"/>
            <a:chOff x="-45674075" y="3586425"/>
            <a:chExt cx="300900" cy="265450"/>
          </a:xfrm>
        </p:grpSpPr>
        <p:sp>
          <p:nvSpPr>
            <p:cNvPr id="6627" name="Google Shape;6627;p4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47"/>
          <p:cNvGrpSpPr/>
          <p:nvPr/>
        </p:nvGrpSpPr>
        <p:grpSpPr>
          <a:xfrm>
            <a:off x="3072283" y="3625041"/>
            <a:ext cx="354341" cy="356205"/>
            <a:chOff x="-45673275" y="3937700"/>
            <a:chExt cx="299325" cy="300900"/>
          </a:xfrm>
        </p:grpSpPr>
        <p:sp>
          <p:nvSpPr>
            <p:cNvPr id="6630" name="Google Shape;6630;p4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4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47"/>
          <p:cNvGrpSpPr/>
          <p:nvPr/>
        </p:nvGrpSpPr>
        <p:grpSpPr>
          <a:xfrm>
            <a:off x="2186449" y="4117825"/>
            <a:ext cx="356205" cy="356205"/>
            <a:chOff x="-44512325" y="3176075"/>
            <a:chExt cx="300900" cy="300900"/>
          </a:xfrm>
        </p:grpSpPr>
        <p:sp>
          <p:nvSpPr>
            <p:cNvPr id="6637" name="Google Shape;6637;p4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47"/>
          <p:cNvGrpSpPr/>
          <p:nvPr/>
        </p:nvGrpSpPr>
        <p:grpSpPr>
          <a:xfrm>
            <a:off x="2589789" y="1386849"/>
            <a:ext cx="354341" cy="354341"/>
            <a:chOff x="-49027775" y="3183175"/>
            <a:chExt cx="299325" cy="299325"/>
          </a:xfrm>
        </p:grpSpPr>
        <p:sp>
          <p:nvSpPr>
            <p:cNvPr id="6641" name="Google Shape;6641;p4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47"/>
          <p:cNvGrpSpPr/>
          <p:nvPr/>
        </p:nvGrpSpPr>
        <p:grpSpPr>
          <a:xfrm>
            <a:off x="2589330" y="1822251"/>
            <a:ext cx="355258" cy="357152"/>
            <a:chOff x="-49027775" y="3550975"/>
            <a:chExt cx="300100" cy="301700"/>
          </a:xfrm>
        </p:grpSpPr>
        <p:sp>
          <p:nvSpPr>
            <p:cNvPr id="6646" name="Google Shape;6646;p4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47"/>
          <p:cNvGrpSpPr/>
          <p:nvPr/>
        </p:nvGrpSpPr>
        <p:grpSpPr>
          <a:xfrm>
            <a:off x="2587406" y="2259310"/>
            <a:ext cx="359106" cy="355525"/>
            <a:chOff x="-49031025" y="3920175"/>
            <a:chExt cx="303350" cy="300325"/>
          </a:xfrm>
        </p:grpSpPr>
        <p:sp>
          <p:nvSpPr>
            <p:cNvPr id="6657" name="Google Shape;6657;p4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4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47"/>
          <p:cNvGrpSpPr/>
          <p:nvPr/>
        </p:nvGrpSpPr>
        <p:grpSpPr>
          <a:xfrm>
            <a:off x="1303511" y="2752344"/>
            <a:ext cx="356176" cy="354341"/>
            <a:chOff x="-47155575" y="3200500"/>
            <a:chExt cx="300875" cy="299325"/>
          </a:xfrm>
        </p:grpSpPr>
        <p:sp>
          <p:nvSpPr>
            <p:cNvPr id="6664" name="Google Shape;6664;p4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47"/>
          <p:cNvGrpSpPr/>
          <p:nvPr/>
        </p:nvGrpSpPr>
        <p:grpSpPr>
          <a:xfrm>
            <a:off x="1303970" y="3188692"/>
            <a:ext cx="355258" cy="355258"/>
            <a:chOff x="-47154800" y="3569100"/>
            <a:chExt cx="300100" cy="300100"/>
          </a:xfrm>
        </p:grpSpPr>
        <p:sp>
          <p:nvSpPr>
            <p:cNvPr id="6671" name="Google Shape;6671;p4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4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47"/>
          <p:cNvGrpSpPr/>
          <p:nvPr/>
        </p:nvGrpSpPr>
        <p:grpSpPr>
          <a:xfrm>
            <a:off x="1304443" y="3626905"/>
            <a:ext cx="354311" cy="353423"/>
            <a:chOff x="-47154000" y="3939275"/>
            <a:chExt cx="299300" cy="298550"/>
          </a:xfrm>
        </p:grpSpPr>
        <p:sp>
          <p:nvSpPr>
            <p:cNvPr id="6678" name="Google Shape;6678;p4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4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47"/>
          <p:cNvGrpSpPr/>
          <p:nvPr/>
        </p:nvGrpSpPr>
        <p:grpSpPr>
          <a:xfrm>
            <a:off x="3529733" y="2752344"/>
            <a:ext cx="312375" cy="354341"/>
            <a:chOff x="-45286550" y="3200500"/>
            <a:chExt cx="263875" cy="299325"/>
          </a:xfrm>
        </p:grpSpPr>
        <p:sp>
          <p:nvSpPr>
            <p:cNvPr id="6683" name="Google Shape;6683;p4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4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47"/>
          <p:cNvGrpSpPr/>
          <p:nvPr/>
        </p:nvGrpSpPr>
        <p:grpSpPr>
          <a:xfrm>
            <a:off x="3529733" y="3189639"/>
            <a:ext cx="312375" cy="354311"/>
            <a:chOff x="-45286550" y="3569900"/>
            <a:chExt cx="263875" cy="299300"/>
          </a:xfrm>
        </p:grpSpPr>
        <p:sp>
          <p:nvSpPr>
            <p:cNvPr id="6687" name="Google Shape;6687;p4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4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4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47"/>
          <p:cNvGrpSpPr/>
          <p:nvPr/>
        </p:nvGrpSpPr>
        <p:grpSpPr>
          <a:xfrm>
            <a:off x="3540920" y="3625988"/>
            <a:ext cx="290001" cy="355258"/>
            <a:chOff x="-45277900" y="3938500"/>
            <a:chExt cx="244975" cy="300100"/>
          </a:xfrm>
        </p:grpSpPr>
        <p:sp>
          <p:nvSpPr>
            <p:cNvPr id="6694" name="Google Shape;6694;p4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4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47"/>
          <p:cNvGrpSpPr/>
          <p:nvPr/>
        </p:nvGrpSpPr>
        <p:grpSpPr>
          <a:xfrm>
            <a:off x="2626869" y="4095090"/>
            <a:ext cx="355258" cy="355258"/>
            <a:chOff x="-44502875" y="3576975"/>
            <a:chExt cx="300100" cy="300100"/>
          </a:xfrm>
        </p:grpSpPr>
        <p:sp>
          <p:nvSpPr>
            <p:cNvPr id="6699" name="Google Shape;6699;p4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47"/>
          <p:cNvGrpSpPr/>
          <p:nvPr/>
        </p:nvGrpSpPr>
        <p:grpSpPr>
          <a:xfrm>
            <a:off x="4835456" y="1828361"/>
            <a:ext cx="356196" cy="354670"/>
            <a:chOff x="-13946200" y="3647075"/>
            <a:chExt cx="353650" cy="352100"/>
          </a:xfrm>
        </p:grpSpPr>
        <p:sp>
          <p:nvSpPr>
            <p:cNvPr id="6703" name="Google Shape;6703;p4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4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47"/>
          <p:cNvGrpSpPr/>
          <p:nvPr/>
        </p:nvGrpSpPr>
        <p:grpSpPr>
          <a:xfrm>
            <a:off x="6618849" y="1387844"/>
            <a:ext cx="357002" cy="354267"/>
            <a:chOff x="-12163025" y="3214275"/>
            <a:chExt cx="354450" cy="351700"/>
          </a:xfrm>
        </p:grpSpPr>
        <p:sp>
          <p:nvSpPr>
            <p:cNvPr id="6710" name="Google Shape;6710;p4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4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47"/>
          <p:cNvGrpSpPr/>
          <p:nvPr/>
        </p:nvGrpSpPr>
        <p:grpSpPr>
          <a:xfrm>
            <a:off x="6619629" y="1827581"/>
            <a:ext cx="355441" cy="356232"/>
            <a:chOff x="-12160675" y="3647875"/>
            <a:chExt cx="352900" cy="353650"/>
          </a:xfrm>
        </p:grpSpPr>
        <p:sp>
          <p:nvSpPr>
            <p:cNvPr id="6714" name="Google Shape;6714;p4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4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4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4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47"/>
          <p:cNvGrpSpPr/>
          <p:nvPr/>
        </p:nvGrpSpPr>
        <p:grpSpPr>
          <a:xfrm>
            <a:off x="6630345" y="2272036"/>
            <a:ext cx="354635" cy="356232"/>
            <a:chOff x="-12160675" y="4081850"/>
            <a:chExt cx="352100" cy="353650"/>
          </a:xfrm>
        </p:grpSpPr>
        <p:sp>
          <p:nvSpPr>
            <p:cNvPr id="6722" name="Google Shape;6722;p4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4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4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47"/>
          <p:cNvGrpSpPr/>
          <p:nvPr/>
        </p:nvGrpSpPr>
        <p:grpSpPr>
          <a:xfrm>
            <a:off x="4835311" y="2746480"/>
            <a:ext cx="355416" cy="355652"/>
            <a:chOff x="-10391650" y="3180600"/>
            <a:chExt cx="352875" cy="353075"/>
          </a:xfrm>
        </p:grpSpPr>
        <p:sp>
          <p:nvSpPr>
            <p:cNvPr id="6729" name="Google Shape;6729;p4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47"/>
          <p:cNvGrpSpPr/>
          <p:nvPr/>
        </p:nvGrpSpPr>
        <p:grpSpPr>
          <a:xfrm>
            <a:off x="4835310" y="3223278"/>
            <a:ext cx="354635" cy="353890"/>
            <a:chOff x="-10390875" y="3616350"/>
            <a:chExt cx="352100" cy="351325"/>
          </a:xfrm>
        </p:grpSpPr>
        <p:sp>
          <p:nvSpPr>
            <p:cNvPr id="6736" name="Google Shape;6736;p4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47"/>
          <p:cNvGrpSpPr/>
          <p:nvPr/>
        </p:nvGrpSpPr>
        <p:grpSpPr>
          <a:xfrm>
            <a:off x="7502285" y="2747943"/>
            <a:ext cx="312585" cy="354670"/>
            <a:chOff x="-10370400" y="4049550"/>
            <a:chExt cx="310350" cy="352100"/>
          </a:xfrm>
        </p:grpSpPr>
        <p:sp>
          <p:nvSpPr>
            <p:cNvPr id="6740" name="Google Shape;6740;p4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4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47"/>
          <p:cNvGrpSpPr/>
          <p:nvPr/>
        </p:nvGrpSpPr>
        <p:grpSpPr>
          <a:xfrm>
            <a:off x="6606541" y="2746884"/>
            <a:ext cx="379236" cy="354847"/>
            <a:chOff x="-8674650" y="3210975"/>
            <a:chExt cx="376525" cy="352275"/>
          </a:xfrm>
        </p:grpSpPr>
        <p:sp>
          <p:nvSpPr>
            <p:cNvPr id="6746" name="Google Shape;6746;p4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4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2" name="Google Shape;6752;p47"/>
          <p:cNvGrpSpPr/>
          <p:nvPr/>
        </p:nvGrpSpPr>
        <p:grpSpPr>
          <a:xfrm>
            <a:off x="5278038" y="1828361"/>
            <a:ext cx="356221" cy="354670"/>
            <a:chOff x="-13512225" y="3647075"/>
            <a:chExt cx="353675" cy="352100"/>
          </a:xfrm>
        </p:grpSpPr>
        <p:sp>
          <p:nvSpPr>
            <p:cNvPr id="6753" name="Google Shape;6753;p4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4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4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47"/>
          <p:cNvGrpSpPr/>
          <p:nvPr/>
        </p:nvGrpSpPr>
        <p:grpSpPr>
          <a:xfrm>
            <a:off x="5288351" y="2272427"/>
            <a:ext cx="356221" cy="355451"/>
            <a:chOff x="-13512225" y="4080275"/>
            <a:chExt cx="353675" cy="352875"/>
          </a:xfrm>
        </p:grpSpPr>
        <p:sp>
          <p:nvSpPr>
            <p:cNvPr id="6764" name="Google Shape;6764;p4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4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4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4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4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47"/>
          <p:cNvGrpSpPr/>
          <p:nvPr/>
        </p:nvGrpSpPr>
        <p:grpSpPr>
          <a:xfrm>
            <a:off x="7061431" y="1419788"/>
            <a:ext cx="356196" cy="290379"/>
            <a:chOff x="-11728250" y="3245400"/>
            <a:chExt cx="353650" cy="288275"/>
          </a:xfrm>
        </p:grpSpPr>
        <p:sp>
          <p:nvSpPr>
            <p:cNvPr id="6776" name="Google Shape;6776;p4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4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4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47"/>
          <p:cNvGrpSpPr/>
          <p:nvPr/>
        </p:nvGrpSpPr>
        <p:grpSpPr>
          <a:xfrm>
            <a:off x="7093939" y="2272427"/>
            <a:ext cx="311804" cy="355451"/>
            <a:chOff x="-11703850" y="4081850"/>
            <a:chExt cx="309575" cy="352875"/>
          </a:xfrm>
        </p:grpSpPr>
        <p:sp>
          <p:nvSpPr>
            <p:cNvPr id="6782" name="Google Shape;6782;p4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4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4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4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47"/>
          <p:cNvGrpSpPr/>
          <p:nvPr/>
        </p:nvGrpSpPr>
        <p:grpSpPr>
          <a:xfrm>
            <a:off x="5282595" y="2746580"/>
            <a:ext cx="357002" cy="355451"/>
            <a:chOff x="-9958475" y="3180025"/>
            <a:chExt cx="354450" cy="352875"/>
          </a:xfrm>
        </p:grpSpPr>
        <p:sp>
          <p:nvSpPr>
            <p:cNvPr id="6791" name="Google Shape;6791;p4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4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4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47"/>
          <p:cNvGrpSpPr/>
          <p:nvPr/>
        </p:nvGrpSpPr>
        <p:grpSpPr>
          <a:xfrm>
            <a:off x="5291722" y="3222561"/>
            <a:ext cx="337966" cy="355325"/>
            <a:chOff x="-9949025" y="3615575"/>
            <a:chExt cx="335550" cy="352750"/>
          </a:xfrm>
        </p:grpSpPr>
        <p:sp>
          <p:nvSpPr>
            <p:cNvPr id="6795" name="Google Shape;6795;p4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4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47"/>
          <p:cNvGrpSpPr/>
          <p:nvPr/>
        </p:nvGrpSpPr>
        <p:grpSpPr>
          <a:xfrm>
            <a:off x="7926568" y="2746067"/>
            <a:ext cx="360175" cy="358423"/>
            <a:chOff x="-9961625" y="4048175"/>
            <a:chExt cx="357600" cy="355825"/>
          </a:xfrm>
        </p:grpSpPr>
        <p:sp>
          <p:nvSpPr>
            <p:cNvPr id="6799" name="Google Shape;6799;p4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4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4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47"/>
          <p:cNvGrpSpPr/>
          <p:nvPr/>
        </p:nvGrpSpPr>
        <p:grpSpPr>
          <a:xfrm>
            <a:off x="6613289" y="3221579"/>
            <a:ext cx="364959" cy="357289"/>
            <a:chOff x="-8680950" y="3624225"/>
            <a:chExt cx="362350" cy="354700"/>
          </a:xfrm>
        </p:grpSpPr>
        <p:sp>
          <p:nvSpPr>
            <p:cNvPr id="6806" name="Google Shape;6806;p4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4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4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4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47"/>
          <p:cNvGrpSpPr/>
          <p:nvPr/>
        </p:nvGrpSpPr>
        <p:grpSpPr>
          <a:xfrm>
            <a:off x="5749533" y="1387239"/>
            <a:ext cx="313365" cy="355476"/>
            <a:chOff x="-13056975" y="3212300"/>
            <a:chExt cx="311125" cy="352900"/>
          </a:xfrm>
        </p:grpSpPr>
        <p:sp>
          <p:nvSpPr>
            <p:cNvPr id="6813" name="Google Shape;6813;p4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4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47"/>
          <p:cNvGrpSpPr/>
          <p:nvPr/>
        </p:nvGrpSpPr>
        <p:grpSpPr>
          <a:xfrm>
            <a:off x="5726921" y="1828034"/>
            <a:ext cx="358588" cy="355325"/>
            <a:chOff x="-13077450" y="3647075"/>
            <a:chExt cx="356025" cy="352750"/>
          </a:xfrm>
        </p:grpSpPr>
        <p:sp>
          <p:nvSpPr>
            <p:cNvPr id="6818" name="Google Shape;6818;p4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47"/>
          <p:cNvGrpSpPr/>
          <p:nvPr/>
        </p:nvGrpSpPr>
        <p:grpSpPr>
          <a:xfrm>
            <a:off x="5738027" y="2271633"/>
            <a:ext cx="357002" cy="357037"/>
            <a:chOff x="-13079025" y="4079475"/>
            <a:chExt cx="354450" cy="354450"/>
          </a:xfrm>
        </p:grpSpPr>
        <p:sp>
          <p:nvSpPr>
            <p:cNvPr id="6822" name="Google Shape;6822;p4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4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4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47"/>
          <p:cNvGrpSpPr/>
          <p:nvPr/>
        </p:nvGrpSpPr>
        <p:grpSpPr>
          <a:xfrm>
            <a:off x="7511094" y="1387642"/>
            <a:ext cx="356221" cy="354670"/>
            <a:chOff x="-11292700" y="3213875"/>
            <a:chExt cx="353675" cy="352100"/>
          </a:xfrm>
        </p:grpSpPr>
        <p:sp>
          <p:nvSpPr>
            <p:cNvPr id="6827" name="Google Shape;6827;p4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4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4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4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47"/>
          <p:cNvGrpSpPr/>
          <p:nvPr/>
        </p:nvGrpSpPr>
        <p:grpSpPr>
          <a:xfrm>
            <a:off x="7505152" y="1827581"/>
            <a:ext cx="368106" cy="356232"/>
            <a:chOff x="-11299000" y="3647875"/>
            <a:chExt cx="365475" cy="353650"/>
          </a:xfrm>
        </p:grpSpPr>
        <p:sp>
          <p:nvSpPr>
            <p:cNvPr id="6835" name="Google Shape;6835;p4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4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4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4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4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47"/>
          <p:cNvGrpSpPr/>
          <p:nvPr/>
        </p:nvGrpSpPr>
        <p:grpSpPr>
          <a:xfrm>
            <a:off x="7520614" y="2283532"/>
            <a:ext cx="357808" cy="333240"/>
            <a:chOff x="-11295075" y="4092875"/>
            <a:chExt cx="355250" cy="330825"/>
          </a:xfrm>
        </p:grpSpPr>
        <p:sp>
          <p:nvSpPr>
            <p:cNvPr id="6842" name="Google Shape;6842;p4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4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4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4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47"/>
          <p:cNvGrpSpPr/>
          <p:nvPr/>
        </p:nvGrpSpPr>
        <p:grpSpPr>
          <a:xfrm>
            <a:off x="5746214" y="2746580"/>
            <a:ext cx="312585" cy="355451"/>
            <a:chOff x="-9500075" y="3180800"/>
            <a:chExt cx="310350" cy="352875"/>
          </a:xfrm>
        </p:grpSpPr>
        <p:sp>
          <p:nvSpPr>
            <p:cNvPr id="6848" name="Google Shape;6848;p4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4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4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4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4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4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47"/>
          <p:cNvGrpSpPr/>
          <p:nvPr/>
        </p:nvGrpSpPr>
        <p:grpSpPr>
          <a:xfrm>
            <a:off x="5724005" y="3222095"/>
            <a:ext cx="356221" cy="356257"/>
            <a:chOff x="-9523700" y="3614000"/>
            <a:chExt cx="353675" cy="353675"/>
          </a:xfrm>
        </p:grpSpPr>
        <p:sp>
          <p:nvSpPr>
            <p:cNvPr id="6858" name="Google Shape;6858;p4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4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4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4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4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47"/>
          <p:cNvGrpSpPr/>
          <p:nvPr/>
        </p:nvGrpSpPr>
        <p:grpSpPr>
          <a:xfrm>
            <a:off x="7508956" y="3244737"/>
            <a:ext cx="356221" cy="354670"/>
            <a:chOff x="-9523700" y="4049550"/>
            <a:chExt cx="353675" cy="352100"/>
          </a:xfrm>
        </p:grpSpPr>
        <p:sp>
          <p:nvSpPr>
            <p:cNvPr id="6868" name="Google Shape;6868;p4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4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4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47"/>
          <p:cNvGrpSpPr/>
          <p:nvPr/>
        </p:nvGrpSpPr>
        <p:grpSpPr>
          <a:xfrm>
            <a:off x="7065071" y="3244710"/>
            <a:ext cx="357002" cy="311029"/>
            <a:chOff x="-8209150" y="3659675"/>
            <a:chExt cx="354450" cy="308775"/>
          </a:xfrm>
        </p:grpSpPr>
        <p:sp>
          <p:nvSpPr>
            <p:cNvPr id="6876" name="Google Shape;6876;p4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4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4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47"/>
          <p:cNvGrpSpPr/>
          <p:nvPr/>
        </p:nvGrpSpPr>
        <p:grpSpPr>
          <a:xfrm>
            <a:off x="6178632" y="2273623"/>
            <a:ext cx="356221" cy="353059"/>
            <a:chOff x="-12643475" y="4081850"/>
            <a:chExt cx="353675" cy="350500"/>
          </a:xfrm>
        </p:grpSpPr>
        <p:sp>
          <p:nvSpPr>
            <p:cNvPr id="6883" name="Google Shape;6883;p4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4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4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7" name="Google Shape;6887;p47"/>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8" name="Google Shape;6888;p47"/>
          <p:cNvGrpSpPr/>
          <p:nvPr/>
        </p:nvGrpSpPr>
        <p:grpSpPr>
          <a:xfrm>
            <a:off x="7961232" y="2283532"/>
            <a:ext cx="356221" cy="333240"/>
            <a:chOff x="-10858725" y="4092875"/>
            <a:chExt cx="353675" cy="330825"/>
          </a:xfrm>
        </p:grpSpPr>
        <p:sp>
          <p:nvSpPr>
            <p:cNvPr id="6889" name="Google Shape;6889;p4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4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4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4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47"/>
          <p:cNvGrpSpPr/>
          <p:nvPr/>
        </p:nvGrpSpPr>
        <p:grpSpPr>
          <a:xfrm>
            <a:off x="6219755" y="3222498"/>
            <a:ext cx="252278" cy="355451"/>
            <a:chOff x="-9039300" y="3614000"/>
            <a:chExt cx="250475" cy="352875"/>
          </a:xfrm>
        </p:grpSpPr>
        <p:sp>
          <p:nvSpPr>
            <p:cNvPr id="6896" name="Google Shape;6896;p4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47"/>
          <p:cNvGrpSpPr/>
          <p:nvPr/>
        </p:nvGrpSpPr>
        <p:grpSpPr>
          <a:xfrm>
            <a:off x="7951721" y="3244737"/>
            <a:ext cx="354635" cy="354670"/>
            <a:chOff x="-9088150" y="4049550"/>
            <a:chExt cx="352100" cy="352100"/>
          </a:xfrm>
        </p:grpSpPr>
        <p:sp>
          <p:nvSpPr>
            <p:cNvPr id="6899" name="Google Shape;6899;p4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4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47"/>
          <p:cNvGrpSpPr/>
          <p:nvPr/>
        </p:nvGrpSpPr>
        <p:grpSpPr>
          <a:xfrm>
            <a:off x="7086085" y="2746970"/>
            <a:ext cx="315757" cy="354670"/>
            <a:chOff x="-8191825" y="3174500"/>
            <a:chExt cx="313500" cy="352100"/>
          </a:xfrm>
        </p:grpSpPr>
        <p:sp>
          <p:nvSpPr>
            <p:cNvPr id="6906" name="Google Shape;6906;p4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4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47"/>
          <p:cNvGrpSpPr/>
          <p:nvPr/>
        </p:nvGrpSpPr>
        <p:grpSpPr>
          <a:xfrm>
            <a:off x="4835443" y="1387491"/>
            <a:ext cx="356221" cy="354973"/>
            <a:chOff x="-13947000" y="3212800"/>
            <a:chExt cx="353675" cy="352400"/>
          </a:xfrm>
        </p:grpSpPr>
        <p:sp>
          <p:nvSpPr>
            <p:cNvPr id="6910" name="Google Shape;6910;p4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2" name="Google Shape;6912;p47"/>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3" name="Google Shape;6913;p47"/>
          <p:cNvGrpSpPr/>
          <p:nvPr/>
        </p:nvGrpSpPr>
        <p:grpSpPr>
          <a:xfrm>
            <a:off x="5278038" y="1386849"/>
            <a:ext cx="356221" cy="356257"/>
            <a:chOff x="-13512225" y="3211525"/>
            <a:chExt cx="353675" cy="353675"/>
          </a:xfrm>
        </p:grpSpPr>
        <p:sp>
          <p:nvSpPr>
            <p:cNvPr id="6914" name="Google Shape;6914;p4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4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4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4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47"/>
          <p:cNvGrpSpPr/>
          <p:nvPr/>
        </p:nvGrpSpPr>
        <p:grpSpPr>
          <a:xfrm>
            <a:off x="6168320" y="1387239"/>
            <a:ext cx="356221" cy="355476"/>
            <a:chOff x="-12643475" y="3212300"/>
            <a:chExt cx="353675" cy="352900"/>
          </a:xfrm>
        </p:grpSpPr>
        <p:sp>
          <p:nvSpPr>
            <p:cNvPr id="6920" name="Google Shape;6920;p4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4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4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4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4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47"/>
          <p:cNvGrpSpPr/>
          <p:nvPr/>
        </p:nvGrpSpPr>
        <p:grpSpPr>
          <a:xfrm>
            <a:off x="6168320" y="1839013"/>
            <a:ext cx="356221" cy="333366"/>
            <a:chOff x="-12643475" y="3657325"/>
            <a:chExt cx="353675" cy="330950"/>
          </a:xfrm>
        </p:grpSpPr>
        <p:sp>
          <p:nvSpPr>
            <p:cNvPr id="6930" name="Google Shape;6930;p4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4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4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4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47"/>
          <p:cNvGrpSpPr/>
          <p:nvPr/>
        </p:nvGrpSpPr>
        <p:grpSpPr>
          <a:xfrm>
            <a:off x="7951322" y="1387642"/>
            <a:ext cx="355416" cy="354670"/>
            <a:chOff x="-10857925" y="3213875"/>
            <a:chExt cx="352875" cy="352100"/>
          </a:xfrm>
        </p:grpSpPr>
        <p:sp>
          <p:nvSpPr>
            <p:cNvPr id="6937" name="Google Shape;6937;p4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4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4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4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4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4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4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4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4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4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47"/>
          <p:cNvGrpSpPr/>
          <p:nvPr/>
        </p:nvGrpSpPr>
        <p:grpSpPr>
          <a:xfrm>
            <a:off x="6168237" y="2747071"/>
            <a:ext cx="356096" cy="354469"/>
            <a:chOff x="-9089725" y="3180200"/>
            <a:chExt cx="353550" cy="351900"/>
          </a:xfrm>
        </p:grpSpPr>
        <p:sp>
          <p:nvSpPr>
            <p:cNvPr id="6948" name="Google Shape;6948;p4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4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47"/>
          <p:cNvGrpSpPr/>
          <p:nvPr/>
        </p:nvGrpSpPr>
        <p:grpSpPr>
          <a:xfrm>
            <a:off x="7060235" y="1826875"/>
            <a:ext cx="358588" cy="357642"/>
            <a:chOff x="7083760" y="1971660"/>
            <a:chExt cx="358588" cy="357642"/>
          </a:xfrm>
        </p:grpSpPr>
        <p:sp>
          <p:nvSpPr>
            <p:cNvPr id="6951" name="Google Shape;6951;p4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4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4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4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4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4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4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4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4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4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4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4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3" name="Google Shape;6963;p4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6964" name="Google Shape;6964;p4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68"/>
        <p:cNvGrpSpPr/>
        <p:nvPr/>
      </p:nvGrpSpPr>
      <p:grpSpPr>
        <a:xfrm>
          <a:off x="0" y="0"/>
          <a:ext cx="0" cy="0"/>
          <a:chOff x="0" y="0"/>
          <a:chExt cx="0" cy="0"/>
        </a:xfrm>
      </p:grpSpPr>
      <p:sp>
        <p:nvSpPr>
          <p:cNvPr id="6969" name="Google Shape;6969;p48"/>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0" name="Google Shape;6970;p48"/>
          <p:cNvGrpSpPr/>
          <p:nvPr/>
        </p:nvGrpSpPr>
        <p:grpSpPr>
          <a:xfrm>
            <a:off x="719610" y="2243507"/>
            <a:ext cx="452798" cy="449473"/>
            <a:chOff x="-21322300" y="3693325"/>
            <a:chExt cx="306400" cy="304150"/>
          </a:xfrm>
        </p:grpSpPr>
        <p:sp>
          <p:nvSpPr>
            <p:cNvPr id="6971" name="Google Shape;6971;p4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4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4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4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48"/>
          <p:cNvGrpSpPr/>
          <p:nvPr/>
        </p:nvGrpSpPr>
        <p:grpSpPr>
          <a:xfrm>
            <a:off x="719019" y="2810244"/>
            <a:ext cx="453980" cy="422540"/>
            <a:chOff x="-21322300" y="4077125"/>
            <a:chExt cx="307200" cy="285925"/>
          </a:xfrm>
        </p:grpSpPr>
        <p:sp>
          <p:nvSpPr>
            <p:cNvPr id="6976" name="Google Shape;6976;p4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4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4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4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4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4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4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4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4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4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4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4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48"/>
          <p:cNvGrpSpPr/>
          <p:nvPr/>
        </p:nvGrpSpPr>
        <p:grpSpPr>
          <a:xfrm>
            <a:off x="3496195" y="1689128"/>
            <a:ext cx="451653" cy="450212"/>
            <a:chOff x="-19394200" y="3333800"/>
            <a:chExt cx="305625" cy="304650"/>
          </a:xfrm>
        </p:grpSpPr>
        <p:sp>
          <p:nvSpPr>
            <p:cNvPr id="6989" name="Google Shape;6989;p4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4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4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4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4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4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4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4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4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48"/>
          <p:cNvGrpSpPr/>
          <p:nvPr/>
        </p:nvGrpSpPr>
        <p:grpSpPr>
          <a:xfrm>
            <a:off x="3495032" y="2243580"/>
            <a:ext cx="453980" cy="449325"/>
            <a:chOff x="-19396575" y="3708500"/>
            <a:chExt cx="307200" cy="304050"/>
          </a:xfrm>
        </p:grpSpPr>
        <p:sp>
          <p:nvSpPr>
            <p:cNvPr id="6999" name="Google Shape;6999;p4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4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4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48"/>
          <p:cNvGrpSpPr/>
          <p:nvPr/>
        </p:nvGrpSpPr>
        <p:grpSpPr>
          <a:xfrm>
            <a:off x="3489212" y="2796461"/>
            <a:ext cx="465618" cy="450101"/>
            <a:chOff x="-19394200" y="4084200"/>
            <a:chExt cx="315075" cy="304575"/>
          </a:xfrm>
        </p:grpSpPr>
        <p:sp>
          <p:nvSpPr>
            <p:cNvPr id="7003" name="Google Shape;7003;p4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4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4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4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4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4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48"/>
          <p:cNvGrpSpPr/>
          <p:nvPr/>
        </p:nvGrpSpPr>
        <p:grpSpPr>
          <a:xfrm>
            <a:off x="6294923" y="1689001"/>
            <a:ext cx="400447" cy="450470"/>
            <a:chOff x="-17526750" y="3309200"/>
            <a:chExt cx="270975" cy="304825"/>
          </a:xfrm>
        </p:grpSpPr>
        <p:sp>
          <p:nvSpPr>
            <p:cNvPr id="7010" name="Google Shape;7010;p4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4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4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4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4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48"/>
          <p:cNvGrpSpPr/>
          <p:nvPr/>
        </p:nvGrpSpPr>
        <p:grpSpPr>
          <a:xfrm>
            <a:off x="6271075" y="2244173"/>
            <a:ext cx="448143" cy="448143"/>
            <a:chOff x="-17542500" y="3684100"/>
            <a:chExt cx="303250" cy="303250"/>
          </a:xfrm>
        </p:grpSpPr>
        <p:sp>
          <p:nvSpPr>
            <p:cNvPr id="7016" name="Google Shape;7016;p4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4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4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4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4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4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4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48"/>
          <p:cNvGrpSpPr/>
          <p:nvPr/>
        </p:nvGrpSpPr>
        <p:grpSpPr>
          <a:xfrm>
            <a:off x="6270484" y="2810817"/>
            <a:ext cx="449325" cy="421395"/>
            <a:chOff x="-17542500" y="4068450"/>
            <a:chExt cx="304050" cy="285150"/>
          </a:xfrm>
        </p:grpSpPr>
        <p:sp>
          <p:nvSpPr>
            <p:cNvPr id="7024" name="Google Shape;7024;p4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4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4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4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4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4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48"/>
          <p:cNvGrpSpPr/>
          <p:nvPr/>
        </p:nvGrpSpPr>
        <p:grpSpPr>
          <a:xfrm>
            <a:off x="3500906" y="3342211"/>
            <a:ext cx="343404" cy="449325"/>
            <a:chOff x="-15652200" y="3335975"/>
            <a:chExt cx="232375" cy="304050"/>
          </a:xfrm>
        </p:grpSpPr>
        <p:sp>
          <p:nvSpPr>
            <p:cNvPr id="7031" name="Google Shape;7031;p4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4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4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4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4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4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4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4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4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48"/>
          <p:cNvGrpSpPr/>
          <p:nvPr/>
        </p:nvGrpSpPr>
        <p:grpSpPr>
          <a:xfrm>
            <a:off x="1274819" y="2243729"/>
            <a:ext cx="449325" cy="449030"/>
            <a:chOff x="-20945825" y="3692175"/>
            <a:chExt cx="304050" cy="303850"/>
          </a:xfrm>
        </p:grpSpPr>
        <p:sp>
          <p:nvSpPr>
            <p:cNvPr id="7041" name="Google Shape;7041;p4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4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4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4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48"/>
          <p:cNvGrpSpPr/>
          <p:nvPr/>
        </p:nvGrpSpPr>
        <p:grpSpPr>
          <a:xfrm>
            <a:off x="4081644" y="1689848"/>
            <a:ext cx="372516" cy="448771"/>
            <a:chOff x="-18994100" y="3334775"/>
            <a:chExt cx="252075" cy="303675"/>
          </a:xfrm>
        </p:grpSpPr>
        <p:sp>
          <p:nvSpPr>
            <p:cNvPr id="7046" name="Google Shape;7046;p4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4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4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4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48"/>
          <p:cNvGrpSpPr/>
          <p:nvPr/>
        </p:nvGrpSpPr>
        <p:grpSpPr>
          <a:xfrm>
            <a:off x="4096200" y="2244743"/>
            <a:ext cx="343404" cy="446998"/>
            <a:chOff x="-18983850" y="3710075"/>
            <a:chExt cx="232375" cy="302475"/>
          </a:xfrm>
        </p:grpSpPr>
        <p:sp>
          <p:nvSpPr>
            <p:cNvPr id="7051" name="Google Shape;7051;p4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4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4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4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48"/>
          <p:cNvGrpSpPr/>
          <p:nvPr/>
        </p:nvGrpSpPr>
        <p:grpSpPr>
          <a:xfrm>
            <a:off x="1274247" y="1689573"/>
            <a:ext cx="450470" cy="449325"/>
            <a:chOff x="-20946600" y="3317850"/>
            <a:chExt cx="304825" cy="304050"/>
          </a:xfrm>
        </p:grpSpPr>
        <p:sp>
          <p:nvSpPr>
            <p:cNvPr id="7056" name="Google Shape;7056;p4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4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4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48"/>
          <p:cNvGrpSpPr/>
          <p:nvPr/>
        </p:nvGrpSpPr>
        <p:grpSpPr>
          <a:xfrm>
            <a:off x="1300422" y="2797442"/>
            <a:ext cx="398119" cy="448143"/>
            <a:chOff x="-20930075" y="4066100"/>
            <a:chExt cx="269400" cy="303250"/>
          </a:xfrm>
        </p:grpSpPr>
        <p:sp>
          <p:nvSpPr>
            <p:cNvPr id="7060" name="Google Shape;7060;p4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48"/>
          <p:cNvGrpSpPr/>
          <p:nvPr/>
        </p:nvGrpSpPr>
        <p:grpSpPr>
          <a:xfrm>
            <a:off x="4042667" y="2797422"/>
            <a:ext cx="450470" cy="448180"/>
            <a:chOff x="-19020075" y="4084200"/>
            <a:chExt cx="304825" cy="303275"/>
          </a:xfrm>
        </p:grpSpPr>
        <p:sp>
          <p:nvSpPr>
            <p:cNvPr id="7063" name="Google Shape;7063;p4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48"/>
          <p:cNvGrpSpPr/>
          <p:nvPr/>
        </p:nvGrpSpPr>
        <p:grpSpPr>
          <a:xfrm>
            <a:off x="6859931" y="1689001"/>
            <a:ext cx="396937" cy="450470"/>
            <a:chOff x="-17149475" y="3309200"/>
            <a:chExt cx="268600" cy="304825"/>
          </a:xfrm>
        </p:grpSpPr>
        <p:sp>
          <p:nvSpPr>
            <p:cNvPr id="7073" name="Google Shape;7073;p4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48"/>
          <p:cNvGrpSpPr/>
          <p:nvPr/>
        </p:nvGrpSpPr>
        <p:grpSpPr>
          <a:xfrm>
            <a:off x="6833737" y="2258120"/>
            <a:ext cx="449325" cy="420249"/>
            <a:chOff x="-17168375" y="3692750"/>
            <a:chExt cx="304050" cy="284375"/>
          </a:xfrm>
        </p:grpSpPr>
        <p:sp>
          <p:nvSpPr>
            <p:cNvPr id="7076" name="Google Shape;7076;p4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48"/>
          <p:cNvGrpSpPr/>
          <p:nvPr/>
        </p:nvGrpSpPr>
        <p:grpSpPr>
          <a:xfrm>
            <a:off x="6830246" y="2796852"/>
            <a:ext cx="456308" cy="449325"/>
            <a:chOff x="-17170750" y="4058800"/>
            <a:chExt cx="308775" cy="304050"/>
          </a:xfrm>
        </p:grpSpPr>
        <p:sp>
          <p:nvSpPr>
            <p:cNvPr id="7084" name="Google Shape;7084;p4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4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48"/>
          <p:cNvGrpSpPr/>
          <p:nvPr/>
        </p:nvGrpSpPr>
        <p:grpSpPr>
          <a:xfrm>
            <a:off x="5692143" y="3343358"/>
            <a:ext cx="450470" cy="446998"/>
            <a:chOff x="-15688425" y="3707725"/>
            <a:chExt cx="304825" cy="302475"/>
          </a:xfrm>
        </p:grpSpPr>
        <p:sp>
          <p:nvSpPr>
            <p:cNvPr id="7102" name="Google Shape;7102;p4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48"/>
          <p:cNvGrpSpPr/>
          <p:nvPr/>
        </p:nvGrpSpPr>
        <p:grpSpPr>
          <a:xfrm>
            <a:off x="1836300" y="1690441"/>
            <a:ext cx="451653" cy="447589"/>
            <a:chOff x="-20572500" y="3319025"/>
            <a:chExt cx="305625" cy="302875"/>
          </a:xfrm>
        </p:grpSpPr>
        <p:sp>
          <p:nvSpPr>
            <p:cNvPr id="7109" name="Google Shape;7109;p4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48"/>
          <p:cNvGrpSpPr/>
          <p:nvPr/>
        </p:nvGrpSpPr>
        <p:grpSpPr>
          <a:xfrm>
            <a:off x="1837463" y="2305410"/>
            <a:ext cx="449325" cy="325670"/>
            <a:chOff x="-20571700" y="3722875"/>
            <a:chExt cx="304050" cy="220375"/>
          </a:xfrm>
        </p:grpSpPr>
        <p:sp>
          <p:nvSpPr>
            <p:cNvPr id="7112" name="Google Shape;7112;p4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48"/>
          <p:cNvGrpSpPr/>
          <p:nvPr/>
        </p:nvGrpSpPr>
        <p:grpSpPr>
          <a:xfrm>
            <a:off x="1836891" y="2796278"/>
            <a:ext cx="450470" cy="450470"/>
            <a:chOff x="-20571700" y="4066875"/>
            <a:chExt cx="304825" cy="304825"/>
          </a:xfrm>
        </p:grpSpPr>
        <p:sp>
          <p:nvSpPr>
            <p:cNvPr id="7120" name="Google Shape;7120;p4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48"/>
          <p:cNvGrpSpPr/>
          <p:nvPr/>
        </p:nvGrpSpPr>
        <p:grpSpPr>
          <a:xfrm>
            <a:off x="4603593" y="1688259"/>
            <a:ext cx="453980" cy="451948"/>
            <a:chOff x="-18645175" y="3334200"/>
            <a:chExt cx="307200" cy="305825"/>
          </a:xfrm>
        </p:grpSpPr>
        <p:sp>
          <p:nvSpPr>
            <p:cNvPr id="7127" name="Google Shape;7127;p4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48"/>
          <p:cNvGrpSpPr/>
          <p:nvPr/>
        </p:nvGrpSpPr>
        <p:grpSpPr>
          <a:xfrm>
            <a:off x="4604184" y="2242989"/>
            <a:ext cx="452798" cy="450507"/>
            <a:chOff x="-18645175" y="3708500"/>
            <a:chExt cx="306400" cy="304850"/>
          </a:xfrm>
        </p:grpSpPr>
        <p:sp>
          <p:nvSpPr>
            <p:cNvPr id="7133" name="Google Shape;7133;p4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48"/>
          <p:cNvGrpSpPr/>
          <p:nvPr/>
        </p:nvGrpSpPr>
        <p:grpSpPr>
          <a:xfrm>
            <a:off x="4601857" y="2795630"/>
            <a:ext cx="457453" cy="451763"/>
            <a:chOff x="-18647525" y="4082625"/>
            <a:chExt cx="309550" cy="305700"/>
          </a:xfrm>
        </p:grpSpPr>
        <p:sp>
          <p:nvSpPr>
            <p:cNvPr id="7141" name="Google Shape;7141;p4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48"/>
          <p:cNvGrpSpPr/>
          <p:nvPr/>
        </p:nvGrpSpPr>
        <p:grpSpPr>
          <a:xfrm>
            <a:off x="7412241" y="1689592"/>
            <a:ext cx="395755" cy="449288"/>
            <a:chOff x="-16775350" y="3309200"/>
            <a:chExt cx="267800" cy="304025"/>
          </a:xfrm>
        </p:grpSpPr>
        <p:sp>
          <p:nvSpPr>
            <p:cNvPr id="7146" name="Google Shape;7146;p4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48"/>
          <p:cNvGrpSpPr/>
          <p:nvPr/>
        </p:nvGrpSpPr>
        <p:grpSpPr>
          <a:xfrm>
            <a:off x="7412241" y="2241827"/>
            <a:ext cx="395755" cy="452835"/>
            <a:chOff x="-16775350" y="3683300"/>
            <a:chExt cx="267800" cy="306425"/>
          </a:xfrm>
        </p:grpSpPr>
        <p:sp>
          <p:nvSpPr>
            <p:cNvPr id="7150" name="Google Shape;7150;p4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48"/>
          <p:cNvGrpSpPr/>
          <p:nvPr/>
        </p:nvGrpSpPr>
        <p:grpSpPr>
          <a:xfrm>
            <a:off x="7384292" y="2796870"/>
            <a:ext cx="451653" cy="449288"/>
            <a:chOff x="-16794250" y="4058225"/>
            <a:chExt cx="305625" cy="304025"/>
          </a:xfrm>
        </p:grpSpPr>
        <p:sp>
          <p:nvSpPr>
            <p:cNvPr id="7154" name="Google Shape;7154;p4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4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4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3" name="Google Shape;7163;p48"/>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4" name="Google Shape;7164;p48"/>
          <p:cNvGrpSpPr/>
          <p:nvPr/>
        </p:nvGrpSpPr>
        <p:grpSpPr>
          <a:xfrm>
            <a:off x="2385709" y="1689573"/>
            <a:ext cx="457453" cy="449325"/>
            <a:chOff x="-20199150" y="3317850"/>
            <a:chExt cx="309550" cy="304050"/>
          </a:xfrm>
        </p:grpSpPr>
        <p:sp>
          <p:nvSpPr>
            <p:cNvPr id="7165" name="Google Shape;7165;p4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4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48"/>
          <p:cNvGrpSpPr/>
          <p:nvPr/>
        </p:nvGrpSpPr>
        <p:grpSpPr>
          <a:xfrm>
            <a:off x="2388036" y="2242861"/>
            <a:ext cx="452798" cy="450766"/>
            <a:chOff x="-20199150" y="3693150"/>
            <a:chExt cx="306400" cy="305025"/>
          </a:xfrm>
        </p:grpSpPr>
        <p:sp>
          <p:nvSpPr>
            <p:cNvPr id="7173" name="Google Shape;7173;p4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48"/>
          <p:cNvGrpSpPr/>
          <p:nvPr/>
        </p:nvGrpSpPr>
        <p:grpSpPr>
          <a:xfrm>
            <a:off x="2388609" y="2795687"/>
            <a:ext cx="451653" cy="451653"/>
            <a:chOff x="-20197575" y="4066875"/>
            <a:chExt cx="305625" cy="305625"/>
          </a:xfrm>
        </p:grpSpPr>
        <p:sp>
          <p:nvSpPr>
            <p:cNvPr id="7180" name="Google Shape;7180;p4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48"/>
          <p:cNvGrpSpPr/>
          <p:nvPr/>
        </p:nvGrpSpPr>
        <p:grpSpPr>
          <a:xfrm>
            <a:off x="5170827" y="1687520"/>
            <a:ext cx="449325" cy="453426"/>
            <a:chOff x="-18271050" y="3333200"/>
            <a:chExt cx="304050" cy="306825"/>
          </a:xfrm>
        </p:grpSpPr>
        <p:sp>
          <p:nvSpPr>
            <p:cNvPr id="7189" name="Google Shape;7189;p4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48"/>
          <p:cNvGrpSpPr/>
          <p:nvPr/>
        </p:nvGrpSpPr>
        <p:grpSpPr>
          <a:xfrm>
            <a:off x="5171399" y="2244171"/>
            <a:ext cx="448180" cy="448143"/>
            <a:chOff x="-18270275" y="3710875"/>
            <a:chExt cx="303275" cy="303250"/>
          </a:xfrm>
        </p:grpSpPr>
        <p:sp>
          <p:nvSpPr>
            <p:cNvPr id="7195" name="Google Shape;7195;p4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4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48"/>
          <p:cNvGrpSpPr/>
          <p:nvPr/>
        </p:nvGrpSpPr>
        <p:grpSpPr>
          <a:xfrm>
            <a:off x="5224951" y="2797422"/>
            <a:ext cx="341076" cy="448180"/>
            <a:chOff x="-18234025" y="4084200"/>
            <a:chExt cx="230800" cy="303275"/>
          </a:xfrm>
        </p:grpSpPr>
        <p:sp>
          <p:nvSpPr>
            <p:cNvPr id="7202" name="Google Shape;7202;p4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48"/>
          <p:cNvGrpSpPr/>
          <p:nvPr/>
        </p:nvGrpSpPr>
        <p:grpSpPr>
          <a:xfrm>
            <a:off x="2337506" y="3341641"/>
            <a:ext cx="449325" cy="450470"/>
            <a:chOff x="-16419350" y="3308400"/>
            <a:chExt cx="304050" cy="304825"/>
          </a:xfrm>
        </p:grpSpPr>
        <p:sp>
          <p:nvSpPr>
            <p:cNvPr id="7206" name="Google Shape;7206;p4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48"/>
          <p:cNvGrpSpPr/>
          <p:nvPr/>
        </p:nvGrpSpPr>
        <p:grpSpPr>
          <a:xfrm>
            <a:off x="4609062" y="3340423"/>
            <a:ext cx="395755" cy="452872"/>
            <a:chOff x="-16401225" y="3683275"/>
            <a:chExt cx="267800" cy="306450"/>
          </a:xfrm>
        </p:grpSpPr>
        <p:sp>
          <p:nvSpPr>
            <p:cNvPr id="7214" name="Google Shape;7214;p4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48"/>
          <p:cNvGrpSpPr/>
          <p:nvPr/>
        </p:nvGrpSpPr>
        <p:grpSpPr>
          <a:xfrm>
            <a:off x="7974511" y="2797062"/>
            <a:ext cx="450470" cy="448180"/>
            <a:chOff x="-16419350" y="4058200"/>
            <a:chExt cx="304825" cy="303275"/>
          </a:xfrm>
        </p:grpSpPr>
        <p:sp>
          <p:nvSpPr>
            <p:cNvPr id="7222" name="Google Shape;7222;p4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4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48"/>
          <p:cNvGrpSpPr/>
          <p:nvPr/>
        </p:nvGrpSpPr>
        <p:grpSpPr>
          <a:xfrm>
            <a:off x="4001398" y="3343080"/>
            <a:ext cx="450507" cy="447589"/>
            <a:chOff x="-15296200" y="3326900"/>
            <a:chExt cx="304850" cy="302875"/>
          </a:xfrm>
        </p:grpSpPr>
        <p:sp>
          <p:nvSpPr>
            <p:cNvPr id="7230" name="Google Shape;7230;p4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48"/>
          <p:cNvGrpSpPr/>
          <p:nvPr/>
        </p:nvGrpSpPr>
        <p:grpSpPr>
          <a:xfrm>
            <a:off x="2917051" y="1706881"/>
            <a:ext cx="486566" cy="414708"/>
            <a:chOff x="-19835275" y="3330250"/>
            <a:chExt cx="329250" cy="280625"/>
          </a:xfrm>
        </p:grpSpPr>
        <p:sp>
          <p:nvSpPr>
            <p:cNvPr id="7236" name="Google Shape;7236;p4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48"/>
          <p:cNvGrpSpPr/>
          <p:nvPr/>
        </p:nvGrpSpPr>
        <p:grpSpPr>
          <a:xfrm>
            <a:off x="2935080" y="2243470"/>
            <a:ext cx="450507" cy="449547"/>
            <a:chOff x="-19822675" y="3692750"/>
            <a:chExt cx="304850" cy="304200"/>
          </a:xfrm>
        </p:grpSpPr>
        <p:sp>
          <p:nvSpPr>
            <p:cNvPr id="7240" name="Google Shape;7240;p4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48"/>
          <p:cNvGrpSpPr/>
          <p:nvPr/>
        </p:nvGrpSpPr>
        <p:grpSpPr>
          <a:xfrm>
            <a:off x="2935672" y="2796278"/>
            <a:ext cx="449325" cy="450470"/>
            <a:chOff x="-19822675" y="4066875"/>
            <a:chExt cx="304050" cy="304825"/>
          </a:xfrm>
        </p:grpSpPr>
        <p:sp>
          <p:nvSpPr>
            <p:cNvPr id="7246" name="Google Shape;7246;p4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4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48"/>
          <p:cNvGrpSpPr/>
          <p:nvPr/>
        </p:nvGrpSpPr>
        <p:grpSpPr>
          <a:xfrm>
            <a:off x="5744740" y="1689571"/>
            <a:ext cx="399302" cy="449325"/>
            <a:chOff x="-17878825" y="3334400"/>
            <a:chExt cx="270200" cy="304050"/>
          </a:xfrm>
        </p:grpSpPr>
        <p:sp>
          <p:nvSpPr>
            <p:cNvPr id="7253" name="Google Shape;7253;p4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48"/>
          <p:cNvGrpSpPr/>
          <p:nvPr/>
        </p:nvGrpSpPr>
        <p:grpSpPr>
          <a:xfrm>
            <a:off x="5718565" y="2242416"/>
            <a:ext cx="451653" cy="451653"/>
            <a:chOff x="-17896150" y="3709300"/>
            <a:chExt cx="305625" cy="305625"/>
          </a:xfrm>
        </p:grpSpPr>
        <p:sp>
          <p:nvSpPr>
            <p:cNvPr id="7261" name="Google Shape;7261;p4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48"/>
          <p:cNvGrpSpPr/>
          <p:nvPr/>
        </p:nvGrpSpPr>
        <p:grpSpPr>
          <a:xfrm>
            <a:off x="5746495" y="2795686"/>
            <a:ext cx="395792" cy="451653"/>
            <a:chOff x="-17878025" y="4082625"/>
            <a:chExt cx="267825" cy="305625"/>
          </a:xfrm>
        </p:grpSpPr>
        <p:sp>
          <p:nvSpPr>
            <p:cNvPr id="7266" name="Google Shape;7266;p4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48"/>
          <p:cNvGrpSpPr/>
          <p:nvPr/>
        </p:nvGrpSpPr>
        <p:grpSpPr>
          <a:xfrm>
            <a:off x="2890388" y="3355015"/>
            <a:ext cx="450507" cy="423722"/>
            <a:chOff x="-16044450" y="3317850"/>
            <a:chExt cx="304850" cy="286725"/>
          </a:xfrm>
        </p:grpSpPr>
        <p:sp>
          <p:nvSpPr>
            <p:cNvPr id="7274" name="Google Shape;7274;p4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8" name="Google Shape;7278;p48"/>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9" name="Google Shape;7279;p48"/>
          <p:cNvGrpSpPr/>
          <p:nvPr/>
        </p:nvGrpSpPr>
        <p:grpSpPr>
          <a:xfrm>
            <a:off x="8012905" y="2243724"/>
            <a:ext cx="373662" cy="449030"/>
            <a:chOff x="-16018450" y="4058400"/>
            <a:chExt cx="252850" cy="303850"/>
          </a:xfrm>
        </p:grpSpPr>
        <p:sp>
          <p:nvSpPr>
            <p:cNvPr id="7280" name="Google Shape;7280;p4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4" name="Google Shape;7284;p48"/>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89"/>
        <p:cNvGrpSpPr/>
        <p:nvPr/>
      </p:nvGrpSpPr>
      <p:grpSpPr>
        <a:xfrm>
          <a:off x="0" y="0"/>
          <a:ext cx="0" cy="0"/>
          <a:chOff x="0" y="0"/>
          <a:chExt cx="0" cy="0"/>
        </a:xfrm>
      </p:grpSpPr>
      <p:grpSp>
        <p:nvGrpSpPr>
          <p:cNvPr id="7290" name="Google Shape;7290;p49"/>
          <p:cNvGrpSpPr/>
          <p:nvPr/>
        </p:nvGrpSpPr>
        <p:grpSpPr>
          <a:xfrm>
            <a:off x="829817" y="1689241"/>
            <a:ext cx="442337" cy="419623"/>
            <a:chOff x="-6696925" y="3272575"/>
            <a:chExt cx="307200" cy="291425"/>
          </a:xfrm>
        </p:grpSpPr>
        <p:sp>
          <p:nvSpPr>
            <p:cNvPr id="7291" name="Google Shape;7291;p4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49"/>
          <p:cNvGrpSpPr/>
          <p:nvPr/>
        </p:nvGrpSpPr>
        <p:grpSpPr>
          <a:xfrm>
            <a:off x="829799" y="2204636"/>
            <a:ext cx="442373" cy="420775"/>
            <a:chOff x="-6690625" y="3631325"/>
            <a:chExt cx="307225" cy="292225"/>
          </a:xfrm>
        </p:grpSpPr>
        <p:sp>
          <p:nvSpPr>
            <p:cNvPr id="7294" name="Google Shape;7294;p4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49"/>
          <p:cNvGrpSpPr/>
          <p:nvPr/>
        </p:nvGrpSpPr>
        <p:grpSpPr>
          <a:xfrm>
            <a:off x="851921" y="2756972"/>
            <a:ext cx="421927" cy="419371"/>
            <a:chOff x="-6689825" y="3992050"/>
            <a:chExt cx="293025" cy="291250"/>
          </a:xfrm>
        </p:grpSpPr>
        <p:sp>
          <p:nvSpPr>
            <p:cNvPr id="7300" name="Google Shape;7300;p4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2" name="Google Shape;7312;p49"/>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3" name="Google Shape;7313;p49"/>
          <p:cNvGrpSpPr/>
          <p:nvPr/>
        </p:nvGrpSpPr>
        <p:grpSpPr>
          <a:xfrm>
            <a:off x="3535232" y="2205192"/>
            <a:ext cx="423043" cy="419659"/>
            <a:chOff x="-4837325" y="3612425"/>
            <a:chExt cx="293800" cy="291450"/>
          </a:xfrm>
        </p:grpSpPr>
        <p:sp>
          <p:nvSpPr>
            <p:cNvPr id="7314" name="Google Shape;7314;p4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49"/>
          <p:cNvGrpSpPr/>
          <p:nvPr/>
        </p:nvGrpSpPr>
        <p:grpSpPr>
          <a:xfrm>
            <a:off x="3548265" y="2756826"/>
            <a:ext cx="420775" cy="419659"/>
            <a:chOff x="-4837325" y="3971575"/>
            <a:chExt cx="292225" cy="291450"/>
          </a:xfrm>
        </p:grpSpPr>
        <p:sp>
          <p:nvSpPr>
            <p:cNvPr id="7318" name="Google Shape;7318;p4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49"/>
          <p:cNvGrpSpPr/>
          <p:nvPr/>
        </p:nvGrpSpPr>
        <p:grpSpPr>
          <a:xfrm>
            <a:off x="6240279" y="1714185"/>
            <a:ext cx="430998" cy="369730"/>
            <a:chOff x="-3037625" y="3254850"/>
            <a:chExt cx="299325" cy="256775"/>
          </a:xfrm>
        </p:grpSpPr>
        <p:sp>
          <p:nvSpPr>
            <p:cNvPr id="7325" name="Google Shape;7325;p4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49"/>
          <p:cNvGrpSpPr/>
          <p:nvPr/>
        </p:nvGrpSpPr>
        <p:grpSpPr>
          <a:xfrm>
            <a:off x="6244239" y="2204615"/>
            <a:ext cx="423079" cy="420811"/>
            <a:chOff x="-3031325" y="3597450"/>
            <a:chExt cx="293825" cy="292250"/>
          </a:xfrm>
        </p:grpSpPr>
        <p:sp>
          <p:nvSpPr>
            <p:cNvPr id="7330" name="Google Shape;7330;p4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49"/>
          <p:cNvGrpSpPr/>
          <p:nvPr/>
        </p:nvGrpSpPr>
        <p:grpSpPr>
          <a:xfrm>
            <a:off x="6256714" y="2781214"/>
            <a:ext cx="421927" cy="370882"/>
            <a:chOff x="-3030525" y="3973150"/>
            <a:chExt cx="293025" cy="257575"/>
          </a:xfrm>
        </p:grpSpPr>
        <p:sp>
          <p:nvSpPr>
            <p:cNvPr id="7335" name="Google Shape;7335;p4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49"/>
          <p:cNvGrpSpPr/>
          <p:nvPr/>
        </p:nvGrpSpPr>
        <p:grpSpPr>
          <a:xfrm>
            <a:off x="1358307" y="3369426"/>
            <a:ext cx="421927" cy="297195"/>
            <a:chOff x="-1199300" y="3279250"/>
            <a:chExt cx="293025" cy="206400"/>
          </a:xfrm>
        </p:grpSpPr>
        <p:sp>
          <p:nvSpPr>
            <p:cNvPr id="7338" name="Google Shape;7338;p4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49"/>
          <p:cNvGrpSpPr/>
          <p:nvPr/>
        </p:nvGrpSpPr>
        <p:grpSpPr>
          <a:xfrm>
            <a:off x="1365393" y="1688773"/>
            <a:ext cx="444605" cy="420559"/>
            <a:chOff x="-6338550" y="3272950"/>
            <a:chExt cx="308775" cy="292075"/>
          </a:xfrm>
        </p:grpSpPr>
        <p:sp>
          <p:nvSpPr>
            <p:cNvPr id="7343" name="Google Shape;7343;p4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49"/>
          <p:cNvGrpSpPr/>
          <p:nvPr/>
        </p:nvGrpSpPr>
        <p:grpSpPr>
          <a:xfrm>
            <a:off x="1376732" y="2205194"/>
            <a:ext cx="421927" cy="419659"/>
            <a:chOff x="-6329100" y="3632100"/>
            <a:chExt cx="293025" cy="291450"/>
          </a:xfrm>
        </p:grpSpPr>
        <p:sp>
          <p:nvSpPr>
            <p:cNvPr id="7347" name="Google Shape;7347;p4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49"/>
          <p:cNvGrpSpPr/>
          <p:nvPr/>
        </p:nvGrpSpPr>
        <p:grpSpPr>
          <a:xfrm>
            <a:off x="1389783" y="2756828"/>
            <a:ext cx="419623" cy="419659"/>
            <a:chOff x="-6329875" y="3992050"/>
            <a:chExt cx="291425" cy="291450"/>
          </a:xfrm>
        </p:grpSpPr>
        <p:sp>
          <p:nvSpPr>
            <p:cNvPr id="7351" name="Google Shape;7351;p4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49"/>
          <p:cNvGrpSpPr/>
          <p:nvPr/>
        </p:nvGrpSpPr>
        <p:grpSpPr>
          <a:xfrm>
            <a:off x="4075920" y="1687530"/>
            <a:ext cx="423079" cy="423043"/>
            <a:chOff x="-4478975" y="3251700"/>
            <a:chExt cx="293825" cy="293800"/>
          </a:xfrm>
        </p:grpSpPr>
        <p:sp>
          <p:nvSpPr>
            <p:cNvPr id="7356" name="Google Shape;7356;p4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49"/>
          <p:cNvGrpSpPr/>
          <p:nvPr/>
        </p:nvGrpSpPr>
        <p:grpSpPr>
          <a:xfrm>
            <a:off x="4075920" y="2205192"/>
            <a:ext cx="423079" cy="419659"/>
            <a:chOff x="-4475825" y="3612425"/>
            <a:chExt cx="293825" cy="291450"/>
          </a:xfrm>
        </p:grpSpPr>
        <p:sp>
          <p:nvSpPr>
            <p:cNvPr id="7360" name="Google Shape;7360;p4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49"/>
          <p:cNvGrpSpPr/>
          <p:nvPr/>
        </p:nvGrpSpPr>
        <p:grpSpPr>
          <a:xfrm>
            <a:off x="4084992" y="2756844"/>
            <a:ext cx="428730" cy="419623"/>
            <a:chOff x="-4480550" y="3970800"/>
            <a:chExt cx="297750" cy="291425"/>
          </a:xfrm>
        </p:grpSpPr>
        <p:sp>
          <p:nvSpPr>
            <p:cNvPr id="7364" name="Google Shape;7364;p4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49"/>
          <p:cNvGrpSpPr/>
          <p:nvPr/>
        </p:nvGrpSpPr>
        <p:grpSpPr>
          <a:xfrm>
            <a:off x="6788826" y="1689221"/>
            <a:ext cx="415123" cy="419659"/>
            <a:chOff x="-2668225" y="3239075"/>
            <a:chExt cx="288300" cy="291450"/>
          </a:xfrm>
        </p:grpSpPr>
        <p:sp>
          <p:nvSpPr>
            <p:cNvPr id="7367" name="Google Shape;7367;p4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49"/>
          <p:cNvGrpSpPr/>
          <p:nvPr/>
        </p:nvGrpSpPr>
        <p:grpSpPr>
          <a:xfrm>
            <a:off x="6785982" y="2205191"/>
            <a:ext cx="420811" cy="419659"/>
            <a:chOff x="-2671375" y="3597450"/>
            <a:chExt cx="292250" cy="291450"/>
          </a:xfrm>
        </p:grpSpPr>
        <p:sp>
          <p:nvSpPr>
            <p:cNvPr id="7373" name="Google Shape;7373;p4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49"/>
          <p:cNvGrpSpPr/>
          <p:nvPr/>
        </p:nvGrpSpPr>
        <p:grpSpPr>
          <a:xfrm>
            <a:off x="6796765" y="2755691"/>
            <a:ext cx="423043" cy="421927"/>
            <a:chOff x="-2670575" y="3956600"/>
            <a:chExt cx="293800" cy="293025"/>
          </a:xfrm>
        </p:grpSpPr>
        <p:sp>
          <p:nvSpPr>
            <p:cNvPr id="7376" name="Google Shape;7376;p4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49"/>
          <p:cNvGrpSpPr/>
          <p:nvPr/>
        </p:nvGrpSpPr>
        <p:grpSpPr>
          <a:xfrm>
            <a:off x="3054285" y="3311947"/>
            <a:ext cx="426462" cy="418363"/>
            <a:chOff x="-1183550" y="3586525"/>
            <a:chExt cx="296175" cy="290550"/>
          </a:xfrm>
        </p:grpSpPr>
        <p:sp>
          <p:nvSpPr>
            <p:cNvPr id="7381" name="Google Shape;7381;p4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49"/>
          <p:cNvGrpSpPr/>
          <p:nvPr/>
        </p:nvGrpSpPr>
        <p:grpSpPr>
          <a:xfrm>
            <a:off x="1917896" y="1689799"/>
            <a:ext cx="420811" cy="418507"/>
            <a:chOff x="-5971525" y="3273750"/>
            <a:chExt cx="292250" cy="290650"/>
          </a:xfrm>
        </p:grpSpPr>
        <p:sp>
          <p:nvSpPr>
            <p:cNvPr id="7391" name="Google Shape;7391;p4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49"/>
          <p:cNvGrpSpPr/>
          <p:nvPr/>
        </p:nvGrpSpPr>
        <p:grpSpPr>
          <a:xfrm>
            <a:off x="1912226" y="2203826"/>
            <a:ext cx="432150" cy="422395"/>
            <a:chOff x="-5974675" y="3632100"/>
            <a:chExt cx="300125" cy="293350"/>
          </a:xfrm>
        </p:grpSpPr>
        <p:sp>
          <p:nvSpPr>
            <p:cNvPr id="7394" name="Google Shape;7394;p4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49"/>
          <p:cNvGrpSpPr/>
          <p:nvPr/>
        </p:nvGrpSpPr>
        <p:grpSpPr>
          <a:xfrm>
            <a:off x="1942267" y="2755694"/>
            <a:ext cx="395865" cy="421927"/>
            <a:chOff x="-5971525" y="3990475"/>
            <a:chExt cx="274925" cy="293025"/>
          </a:xfrm>
        </p:grpSpPr>
        <p:sp>
          <p:nvSpPr>
            <p:cNvPr id="7398" name="Google Shape;7398;p4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4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4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49"/>
          <p:cNvGrpSpPr/>
          <p:nvPr/>
        </p:nvGrpSpPr>
        <p:grpSpPr>
          <a:xfrm>
            <a:off x="4615473" y="1689798"/>
            <a:ext cx="420775" cy="418507"/>
            <a:chOff x="-4118225" y="3253275"/>
            <a:chExt cx="292225" cy="290650"/>
          </a:xfrm>
        </p:grpSpPr>
        <p:sp>
          <p:nvSpPr>
            <p:cNvPr id="7403" name="Google Shape;7403;p4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49"/>
          <p:cNvGrpSpPr/>
          <p:nvPr/>
        </p:nvGrpSpPr>
        <p:grpSpPr>
          <a:xfrm>
            <a:off x="4665924" y="2204922"/>
            <a:ext cx="319874" cy="420199"/>
            <a:chOff x="-4082800" y="3612425"/>
            <a:chExt cx="222150" cy="291825"/>
          </a:xfrm>
        </p:grpSpPr>
        <p:sp>
          <p:nvSpPr>
            <p:cNvPr id="7406" name="Google Shape;7406;p4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49"/>
          <p:cNvGrpSpPr/>
          <p:nvPr/>
        </p:nvGrpSpPr>
        <p:grpSpPr>
          <a:xfrm>
            <a:off x="4627372" y="2769876"/>
            <a:ext cx="420775" cy="393561"/>
            <a:chOff x="-4118225" y="3990475"/>
            <a:chExt cx="292225" cy="273325"/>
          </a:xfrm>
        </p:grpSpPr>
        <p:sp>
          <p:nvSpPr>
            <p:cNvPr id="7410" name="Google Shape;7410;p4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49"/>
          <p:cNvGrpSpPr/>
          <p:nvPr/>
        </p:nvGrpSpPr>
        <p:grpSpPr>
          <a:xfrm>
            <a:off x="7338026" y="1688087"/>
            <a:ext cx="394713" cy="421927"/>
            <a:chOff x="-2312225" y="3238300"/>
            <a:chExt cx="274125" cy="293025"/>
          </a:xfrm>
        </p:grpSpPr>
        <p:sp>
          <p:nvSpPr>
            <p:cNvPr id="7415" name="Google Shape;7415;p4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49"/>
          <p:cNvGrpSpPr/>
          <p:nvPr/>
        </p:nvGrpSpPr>
        <p:grpSpPr>
          <a:xfrm>
            <a:off x="7335742" y="2756825"/>
            <a:ext cx="423079" cy="419659"/>
            <a:chOff x="-2310650" y="3958175"/>
            <a:chExt cx="293825" cy="291450"/>
          </a:xfrm>
        </p:grpSpPr>
        <p:sp>
          <p:nvSpPr>
            <p:cNvPr id="7418" name="Google Shape;7418;p4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49"/>
          <p:cNvGrpSpPr/>
          <p:nvPr/>
        </p:nvGrpSpPr>
        <p:grpSpPr>
          <a:xfrm>
            <a:off x="4702603" y="3308459"/>
            <a:ext cx="424159" cy="419659"/>
            <a:chOff x="-1182750" y="3962900"/>
            <a:chExt cx="294575" cy="291450"/>
          </a:xfrm>
        </p:grpSpPr>
        <p:sp>
          <p:nvSpPr>
            <p:cNvPr id="7421" name="Google Shape;7421;p4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49"/>
          <p:cNvGrpSpPr/>
          <p:nvPr/>
        </p:nvGrpSpPr>
        <p:grpSpPr>
          <a:xfrm>
            <a:off x="2455739" y="1689223"/>
            <a:ext cx="424195" cy="419659"/>
            <a:chOff x="-5611575" y="3272950"/>
            <a:chExt cx="294600" cy="291450"/>
          </a:xfrm>
        </p:grpSpPr>
        <p:sp>
          <p:nvSpPr>
            <p:cNvPr id="7429" name="Google Shape;7429;p4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49"/>
          <p:cNvGrpSpPr/>
          <p:nvPr/>
        </p:nvGrpSpPr>
        <p:grpSpPr>
          <a:xfrm>
            <a:off x="2455739" y="2205770"/>
            <a:ext cx="424195" cy="418507"/>
            <a:chOff x="-5613150" y="3632900"/>
            <a:chExt cx="294600" cy="290650"/>
          </a:xfrm>
        </p:grpSpPr>
        <p:sp>
          <p:nvSpPr>
            <p:cNvPr id="7435" name="Google Shape;7435;p4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49"/>
          <p:cNvGrpSpPr/>
          <p:nvPr/>
        </p:nvGrpSpPr>
        <p:grpSpPr>
          <a:xfrm>
            <a:off x="7324977" y="2153586"/>
            <a:ext cx="420811" cy="522864"/>
            <a:chOff x="-2310650" y="3525775"/>
            <a:chExt cx="292250" cy="363125"/>
          </a:xfrm>
        </p:grpSpPr>
        <p:sp>
          <p:nvSpPr>
            <p:cNvPr id="7438" name="Google Shape;7438;p4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49"/>
          <p:cNvGrpSpPr/>
          <p:nvPr/>
        </p:nvGrpSpPr>
        <p:grpSpPr>
          <a:xfrm>
            <a:off x="2467638" y="2756270"/>
            <a:ext cx="424195" cy="420775"/>
            <a:chOff x="-5613150" y="3991275"/>
            <a:chExt cx="294600" cy="292225"/>
          </a:xfrm>
        </p:grpSpPr>
        <p:sp>
          <p:nvSpPr>
            <p:cNvPr id="7443" name="Google Shape;7443;p4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49"/>
          <p:cNvGrpSpPr/>
          <p:nvPr/>
        </p:nvGrpSpPr>
        <p:grpSpPr>
          <a:xfrm>
            <a:off x="5139126" y="1689438"/>
            <a:ext cx="434634" cy="419227"/>
            <a:chOff x="-3768700" y="3253275"/>
            <a:chExt cx="301850" cy="291150"/>
          </a:xfrm>
        </p:grpSpPr>
        <p:sp>
          <p:nvSpPr>
            <p:cNvPr id="7453" name="Google Shape;7453;p4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49"/>
          <p:cNvGrpSpPr/>
          <p:nvPr/>
        </p:nvGrpSpPr>
        <p:grpSpPr>
          <a:xfrm>
            <a:off x="5143209" y="2217090"/>
            <a:ext cx="426462" cy="395865"/>
            <a:chOff x="-3808700" y="3628950"/>
            <a:chExt cx="296175" cy="274925"/>
          </a:xfrm>
        </p:grpSpPr>
        <p:sp>
          <p:nvSpPr>
            <p:cNvPr id="7457" name="Google Shape;7457;p4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49"/>
          <p:cNvGrpSpPr/>
          <p:nvPr/>
        </p:nvGrpSpPr>
        <p:grpSpPr>
          <a:xfrm>
            <a:off x="5208420" y="2756412"/>
            <a:ext cx="419443" cy="420487"/>
            <a:chOff x="-3771675" y="3971775"/>
            <a:chExt cx="291300" cy="292025"/>
          </a:xfrm>
        </p:grpSpPr>
        <p:sp>
          <p:nvSpPr>
            <p:cNvPr id="7461" name="Google Shape;7461;p4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49"/>
          <p:cNvGrpSpPr/>
          <p:nvPr/>
        </p:nvGrpSpPr>
        <p:grpSpPr>
          <a:xfrm>
            <a:off x="7869864" y="1716461"/>
            <a:ext cx="420271" cy="320774"/>
            <a:chOff x="-1951475" y="3273100"/>
            <a:chExt cx="291875" cy="222775"/>
          </a:xfrm>
        </p:grpSpPr>
        <p:sp>
          <p:nvSpPr>
            <p:cNvPr id="7467" name="Google Shape;7467;p4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49"/>
          <p:cNvGrpSpPr/>
          <p:nvPr/>
        </p:nvGrpSpPr>
        <p:grpSpPr>
          <a:xfrm>
            <a:off x="7867344" y="2205191"/>
            <a:ext cx="425310" cy="419659"/>
            <a:chOff x="-1951475" y="3597450"/>
            <a:chExt cx="295375" cy="291450"/>
          </a:xfrm>
        </p:grpSpPr>
        <p:sp>
          <p:nvSpPr>
            <p:cNvPr id="7471" name="Google Shape;7471;p4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4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49"/>
          <p:cNvGrpSpPr/>
          <p:nvPr/>
        </p:nvGrpSpPr>
        <p:grpSpPr>
          <a:xfrm>
            <a:off x="7869595" y="2756825"/>
            <a:ext cx="444605" cy="419659"/>
            <a:chOff x="-1960150" y="3956600"/>
            <a:chExt cx="308775" cy="291450"/>
          </a:xfrm>
        </p:grpSpPr>
        <p:sp>
          <p:nvSpPr>
            <p:cNvPr id="7476" name="Google Shape;7476;p4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49"/>
          <p:cNvGrpSpPr/>
          <p:nvPr/>
        </p:nvGrpSpPr>
        <p:grpSpPr>
          <a:xfrm>
            <a:off x="1923633" y="3307636"/>
            <a:ext cx="420775" cy="420775"/>
            <a:chOff x="-804700" y="3226500"/>
            <a:chExt cx="292225" cy="292225"/>
          </a:xfrm>
        </p:grpSpPr>
        <p:sp>
          <p:nvSpPr>
            <p:cNvPr id="7479" name="Google Shape;7479;p4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49"/>
          <p:cNvGrpSpPr/>
          <p:nvPr/>
        </p:nvGrpSpPr>
        <p:grpSpPr>
          <a:xfrm>
            <a:off x="3003724" y="1688647"/>
            <a:ext cx="420775" cy="420811"/>
            <a:chOff x="-5251625" y="3272950"/>
            <a:chExt cx="292225" cy="292250"/>
          </a:xfrm>
        </p:grpSpPr>
        <p:sp>
          <p:nvSpPr>
            <p:cNvPr id="7487" name="Google Shape;7487;p4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49"/>
          <p:cNvGrpSpPr/>
          <p:nvPr/>
        </p:nvGrpSpPr>
        <p:grpSpPr>
          <a:xfrm>
            <a:off x="3000322" y="2204348"/>
            <a:ext cx="427578" cy="421351"/>
            <a:chOff x="-5254775" y="3631325"/>
            <a:chExt cx="296950" cy="292625"/>
          </a:xfrm>
        </p:grpSpPr>
        <p:sp>
          <p:nvSpPr>
            <p:cNvPr id="7491" name="Google Shape;7491;p4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49"/>
          <p:cNvGrpSpPr/>
          <p:nvPr/>
        </p:nvGrpSpPr>
        <p:grpSpPr>
          <a:xfrm>
            <a:off x="3016181" y="2756270"/>
            <a:ext cx="419659" cy="420775"/>
            <a:chOff x="-5251625" y="3991275"/>
            <a:chExt cx="291450" cy="292225"/>
          </a:xfrm>
        </p:grpSpPr>
        <p:sp>
          <p:nvSpPr>
            <p:cNvPr id="7499" name="Google Shape;7499;p4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49"/>
          <p:cNvGrpSpPr/>
          <p:nvPr/>
        </p:nvGrpSpPr>
        <p:grpSpPr>
          <a:xfrm>
            <a:off x="5756763" y="1689240"/>
            <a:ext cx="319874" cy="419623"/>
            <a:chOff x="-3365275" y="3253275"/>
            <a:chExt cx="222150" cy="291425"/>
          </a:xfrm>
        </p:grpSpPr>
        <p:sp>
          <p:nvSpPr>
            <p:cNvPr id="7505" name="Google Shape;7505;p4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49"/>
          <p:cNvGrpSpPr/>
          <p:nvPr/>
        </p:nvGrpSpPr>
        <p:grpSpPr>
          <a:xfrm>
            <a:off x="5730701" y="2204058"/>
            <a:ext cx="371998" cy="421927"/>
            <a:chOff x="-3383375" y="3611625"/>
            <a:chExt cx="258350" cy="293025"/>
          </a:xfrm>
        </p:grpSpPr>
        <p:sp>
          <p:nvSpPr>
            <p:cNvPr id="7508" name="Google Shape;7508;p4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49"/>
          <p:cNvGrpSpPr/>
          <p:nvPr/>
        </p:nvGrpSpPr>
        <p:grpSpPr>
          <a:xfrm>
            <a:off x="5793050" y="2756826"/>
            <a:ext cx="271097" cy="419659"/>
            <a:chOff x="-3347950" y="3971575"/>
            <a:chExt cx="188275" cy="291450"/>
          </a:xfrm>
        </p:grpSpPr>
        <p:sp>
          <p:nvSpPr>
            <p:cNvPr id="7511" name="Google Shape;7511;p4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4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49"/>
          <p:cNvGrpSpPr/>
          <p:nvPr/>
        </p:nvGrpSpPr>
        <p:grpSpPr>
          <a:xfrm>
            <a:off x="842909" y="3307061"/>
            <a:ext cx="371998" cy="421927"/>
            <a:chOff x="-1575775" y="3238300"/>
            <a:chExt cx="258350" cy="293025"/>
          </a:xfrm>
        </p:grpSpPr>
        <p:sp>
          <p:nvSpPr>
            <p:cNvPr id="7515" name="Google Shape;7515;p4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49"/>
          <p:cNvGrpSpPr/>
          <p:nvPr/>
        </p:nvGrpSpPr>
        <p:grpSpPr>
          <a:xfrm>
            <a:off x="2487807" y="3309051"/>
            <a:ext cx="423079" cy="424159"/>
            <a:chOff x="-1591550" y="3597475"/>
            <a:chExt cx="293825" cy="294575"/>
          </a:xfrm>
        </p:grpSpPr>
        <p:sp>
          <p:nvSpPr>
            <p:cNvPr id="7521" name="Google Shape;7521;p4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49"/>
          <p:cNvGrpSpPr/>
          <p:nvPr/>
        </p:nvGrpSpPr>
        <p:grpSpPr>
          <a:xfrm>
            <a:off x="4137277" y="3318663"/>
            <a:ext cx="421927" cy="399248"/>
            <a:chOff x="-1592325" y="3957400"/>
            <a:chExt cx="293025" cy="277275"/>
          </a:xfrm>
        </p:grpSpPr>
        <p:sp>
          <p:nvSpPr>
            <p:cNvPr id="7525" name="Google Shape;7525;p4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4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4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49"/>
          <p:cNvGrpSpPr/>
          <p:nvPr/>
        </p:nvGrpSpPr>
        <p:grpSpPr>
          <a:xfrm>
            <a:off x="3624147" y="3310744"/>
            <a:ext cx="369730" cy="420775"/>
            <a:chOff x="-778700" y="3612425"/>
            <a:chExt cx="256775" cy="292225"/>
          </a:xfrm>
        </p:grpSpPr>
        <p:sp>
          <p:nvSpPr>
            <p:cNvPr id="7530" name="Google Shape;7530;p4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49"/>
          <p:cNvGrpSpPr/>
          <p:nvPr/>
        </p:nvGrpSpPr>
        <p:grpSpPr>
          <a:xfrm>
            <a:off x="6095649" y="3828305"/>
            <a:ext cx="340731" cy="387641"/>
            <a:chOff x="7728464" y="1561258"/>
            <a:chExt cx="349719" cy="397866"/>
          </a:xfrm>
        </p:grpSpPr>
        <p:sp>
          <p:nvSpPr>
            <p:cNvPr id="7537" name="Google Shape;7537;p4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49"/>
          <p:cNvGrpSpPr/>
          <p:nvPr/>
        </p:nvGrpSpPr>
        <p:grpSpPr>
          <a:xfrm>
            <a:off x="4018617" y="3828305"/>
            <a:ext cx="387681" cy="387641"/>
            <a:chOff x="5611350" y="1561258"/>
            <a:chExt cx="397907" cy="397866"/>
          </a:xfrm>
        </p:grpSpPr>
        <p:sp>
          <p:nvSpPr>
            <p:cNvPr id="7540" name="Google Shape;7540;p4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49"/>
          <p:cNvGrpSpPr/>
          <p:nvPr/>
        </p:nvGrpSpPr>
        <p:grpSpPr>
          <a:xfrm>
            <a:off x="4537903" y="3925571"/>
            <a:ext cx="387610" cy="193109"/>
            <a:chOff x="6140660" y="1661097"/>
            <a:chExt cx="397835" cy="198202"/>
          </a:xfrm>
        </p:grpSpPr>
        <p:sp>
          <p:nvSpPr>
            <p:cNvPr id="7545" name="Google Shape;7545;p4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49"/>
          <p:cNvGrpSpPr/>
          <p:nvPr/>
        </p:nvGrpSpPr>
        <p:grpSpPr>
          <a:xfrm>
            <a:off x="5057118" y="3828305"/>
            <a:ext cx="387681" cy="387641"/>
            <a:chOff x="6669907" y="1561258"/>
            <a:chExt cx="397907" cy="397866"/>
          </a:xfrm>
        </p:grpSpPr>
        <p:sp>
          <p:nvSpPr>
            <p:cNvPr id="7550" name="Google Shape;7550;p4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4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49"/>
          <p:cNvGrpSpPr/>
          <p:nvPr/>
        </p:nvGrpSpPr>
        <p:grpSpPr>
          <a:xfrm>
            <a:off x="1942348" y="3885842"/>
            <a:ext cx="387681" cy="272572"/>
            <a:chOff x="3386036" y="1746339"/>
            <a:chExt cx="397907" cy="279762"/>
          </a:xfrm>
        </p:grpSpPr>
        <p:sp>
          <p:nvSpPr>
            <p:cNvPr id="7556" name="Google Shape;7556;p4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49"/>
          <p:cNvGrpSpPr/>
          <p:nvPr/>
        </p:nvGrpSpPr>
        <p:grpSpPr>
          <a:xfrm>
            <a:off x="2980045" y="3828288"/>
            <a:ext cx="387681" cy="387681"/>
            <a:chOff x="4417380" y="1687279"/>
            <a:chExt cx="397907" cy="397907"/>
          </a:xfrm>
        </p:grpSpPr>
        <p:sp>
          <p:nvSpPr>
            <p:cNvPr id="7559" name="Google Shape;7559;p4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49"/>
          <p:cNvGrpSpPr/>
          <p:nvPr/>
        </p:nvGrpSpPr>
        <p:grpSpPr>
          <a:xfrm>
            <a:off x="7926526" y="3308537"/>
            <a:ext cx="387661" cy="387661"/>
            <a:chOff x="2869999" y="1687279"/>
            <a:chExt cx="397887" cy="397887"/>
          </a:xfrm>
        </p:grpSpPr>
        <p:sp>
          <p:nvSpPr>
            <p:cNvPr id="7562" name="Google Shape;7562;p4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49"/>
          <p:cNvGrpSpPr/>
          <p:nvPr/>
        </p:nvGrpSpPr>
        <p:grpSpPr>
          <a:xfrm>
            <a:off x="2461634" y="3828664"/>
            <a:ext cx="386807" cy="386929"/>
            <a:chOff x="3902887" y="1687655"/>
            <a:chExt cx="397010" cy="397135"/>
          </a:xfrm>
        </p:grpSpPr>
        <p:sp>
          <p:nvSpPr>
            <p:cNvPr id="7565" name="Google Shape;7565;p4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49"/>
          <p:cNvGrpSpPr/>
          <p:nvPr/>
        </p:nvGrpSpPr>
        <p:grpSpPr>
          <a:xfrm>
            <a:off x="3499331" y="3828344"/>
            <a:ext cx="387681" cy="387681"/>
            <a:chOff x="4933458" y="1687279"/>
            <a:chExt cx="397907" cy="397907"/>
          </a:xfrm>
        </p:grpSpPr>
        <p:sp>
          <p:nvSpPr>
            <p:cNvPr id="7568" name="Google Shape;7568;p4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49"/>
          <p:cNvGrpSpPr/>
          <p:nvPr/>
        </p:nvGrpSpPr>
        <p:grpSpPr>
          <a:xfrm>
            <a:off x="5273586" y="3308775"/>
            <a:ext cx="387681" cy="387661"/>
            <a:chOff x="266768" y="1721375"/>
            <a:chExt cx="397907" cy="397887"/>
          </a:xfrm>
        </p:grpSpPr>
        <p:sp>
          <p:nvSpPr>
            <p:cNvPr id="7571" name="Google Shape;7571;p4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49"/>
          <p:cNvGrpSpPr/>
          <p:nvPr/>
        </p:nvGrpSpPr>
        <p:grpSpPr>
          <a:xfrm>
            <a:off x="7395588" y="3308924"/>
            <a:ext cx="387539" cy="386888"/>
            <a:chOff x="2408992" y="1722875"/>
            <a:chExt cx="397761" cy="397093"/>
          </a:xfrm>
        </p:grpSpPr>
        <p:sp>
          <p:nvSpPr>
            <p:cNvPr id="7574" name="Google Shape;7574;p4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49"/>
          <p:cNvGrpSpPr/>
          <p:nvPr/>
        </p:nvGrpSpPr>
        <p:grpSpPr>
          <a:xfrm>
            <a:off x="5576404" y="3828305"/>
            <a:ext cx="387641" cy="387641"/>
            <a:chOff x="7199196" y="1561258"/>
            <a:chExt cx="397866" cy="397866"/>
          </a:xfrm>
        </p:grpSpPr>
        <p:sp>
          <p:nvSpPr>
            <p:cNvPr id="7577" name="Google Shape;7577;p4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4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49"/>
          <p:cNvGrpSpPr/>
          <p:nvPr/>
        </p:nvGrpSpPr>
        <p:grpSpPr>
          <a:xfrm>
            <a:off x="6332282" y="3308537"/>
            <a:ext cx="387661" cy="387661"/>
            <a:chOff x="1379798" y="1723250"/>
            <a:chExt cx="397887" cy="397887"/>
          </a:xfrm>
        </p:grpSpPr>
        <p:sp>
          <p:nvSpPr>
            <p:cNvPr id="7581" name="Google Shape;7581;p4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4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49"/>
          <p:cNvGrpSpPr/>
          <p:nvPr/>
        </p:nvGrpSpPr>
        <p:grpSpPr>
          <a:xfrm>
            <a:off x="5801242" y="3308537"/>
            <a:ext cx="387641" cy="387661"/>
            <a:chOff x="864491" y="1723250"/>
            <a:chExt cx="397866" cy="397887"/>
          </a:xfrm>
        </p:grpSpPr>
        <p:sp>
          <p:nvSpPr>
            <p:cNvPr id="7586" name="Google Shape;7586;p4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9" name="Google Shape;7589;p49"/>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0" name="Google Shape;7590;p49"/>
          <p:cNvGrpSpPr/>
          <p:nvPr/>
        </p:nvGrpSpPr>
        <p:grpSpPr>
          <a:xfrm>
            <a:off x="6568070" y="3827060"/>
            <a:ext cx="388966" cy="388966"/>
            <a:chOff x="1190625" y="238125"/>
            <a:chExt cx="5235075" cy="5235075"/>
          </a:xfrm>
        </p:grpSpPr>
        <p:sp>
          <p:nvSpPr>
            <p:cNvPr id="7591" name="Google Shape;7591;p4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3" name="Google Shape;7593;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97"/>
        <p:cNvGrpSpPr/>
        <p:nvPr/>
      </p:nvGrpSpPr>
      <p:grpSpPr>
        <a:xfrm>
          <a:off x="0" y="0"/>
          <a:ext cx="0" cy="0"/>
          <a:chOff x="0" y="0"/>
          <a:chExt cx="0" cy="0"/>
        </a:xfrm>
      </p:grpSpPr>
      <p:pic>
        <p:nvPicPr>
          <p:cNvPr id="7598" name="Google Shape;7598;p5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9" name="Google Shape;419;p24"/>
          <p:cNvSpPr txBox="1">
            <a:spLocks noGrp="1"/>
          </p:cNvSpPr>
          <p:nvPr>
            <p:ph type="title"/>
          </p:nvPr>
        </p:nvSpPr>
        <p:spPr>
          <a:xfrm>
            <a:off x="720000" y="1158988"/>
            <a:ext cx="5678400" cy="115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Latar Belakang</a:t>
            </a:r>
            <a:endParaRPr dirty="0"/>
          </a:p>
        </p:txBody>
      </p:sp>
      <p:sp>
        <p:nvSpPr>
          <p:cNvPr id="7" name="TextBox 6">
            <a:extLst>
              <a:ext uri="{FF2B5EF4-FFF2-40B4-BE49-F238E27FC236}">
                <a16:creationId xmlns:a16="http://schemas.microsoft.com/office/drawing/2014/main" id="{256EF5F6-5F6E-D025-1F0E-A6555C7AA3B6}"/>
              </a:ext>
            </a:extLst>
          </p:cNvPr>
          <p:cNvSpPr txBox="1"/>
          <p:nvPr/>
        </p:nvSpPr>
        <p:spPr>
          <a:xfrm>
            <a:off x="720000" y="2177455"/>
            <a:ext cx="7335735" cy="646331"/>
          </a:xfrm>
          <a:prstGeom prst="rect">
            <a:avLst/>
          </a:prstGeom>
          <a:noFill/>
        </p:spPr>
        <p:txBody>
          <a:bodyPr wrap="square">
            <a:spAutoFit/>
          </a:bodyPr>
          <a:lstStyle/>
          <a:p>
            <a:pPr algn="just"/>
            <a:r>
              <a:rPr lang="en-US" sz="1200" dirty="0" err="1">
                <a:latin typeface="Golos Text" panose="020B0503020202020204" pitchFamily="34" charset="0"/>
                <a:cs typeface="Golos Text" panose="020B0503020202020204" pitchFamily="34" charset="0"/>
              </a:rPr>
              <a:t>Buah</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tomat</a:t>
            </a:r>
            <a:r>
              <a:rPr lang="en-US" sz="1200" dirty="0">
                <a:latin typeface="Golos Text" panose="020B0503020202020204" pitchFamily="34" charset="0"/>
                <a:cs typeface="Golos Text" panose="020B0503020202020204" pitchFamily="34" charset="0"/>
              </a:rPr>
              <a:t> </a:t>
            </a:r>
            <a:r>
              <a:rPr lang="en-US" sz="1200" i="1" dirty="0">
                <a:latin typeface="Golos Text" panose="020B0503020202020204" pitchFamily="34" charset="0"/>
                <a:cs typeface="Golos Text" panose="020B0503020202020204" pitchFamily="34" charset="0"/>
              </a:rPr>
              <a:t>(Solanum </a:t>
            </a:r>
            <a:r>
              <a:rPr lang="en-US" sz="1200" i="1" dirty="0" err="1">
                <a:latin typeface="Golos Text" panose="020B0503020202020204" pitchFamily="34" charset="0"/>
                <a:cs typeface="Golos Text" panose="020B0503020202020204" pitchFamily="34" charset="0"/>
              </a:rPr>
              <a:t>Lycopersicum</a:t>
            </a:r>
            <a:r>
              <a:rPr lang="en-US" sz="1200" i="1"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diminati</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karena</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kandungan</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tinggi</a:t>
            </a:r>
            <a:r>
              <a:rPr lang="en-US" sz="1200" dirty="0">
                <a:latin typeface="Golos Text" panose="020B0503020202020204" pitchFamily="34" charset="0"/>
                <a:cs typeface="Golos Text" panose="020B0503020202020204" pitchFamily="34" charset="0"/>
              </a:rPr>
              <a:t> Vitamin A, C, dan </a:t>
            </a:r>
            <a:r>
              <a:rPr lang="en-US" sz="1200" dirty="0" err="1">
                <a:latin typeface="Golos Text" panose="020B0503020202020204" pitchFamily="34" charset="0"/>
                <a:cs typeface="Golos Text" panose="020B0503020202020204" pitchFamily="34" charset="0"/>
              </a:rPr>
              <a:t>likopen</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Produksi</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tomat</a:t>
            </a:r>
            <a:r>
              <a:rPr lang="en-US" sz="1200" dirty="0">
                <a:latin typeface="Golos Text" panose="020B0503020202020204" pitchFamily="34" charset="0"/>
                <a:cs typeface="Golos Text" panose="020B0503020202020204" pitchFamily="34" charset="0"/>
              </a:rPr>
              <a:t> di Indonesia </a:t>
            </a:r>
            <a:r>
              <a:rPr lang="en-US" sz="1200" dirty="0" err="1">
                <a:latin typeface="Golos Text" panose="020B0503020202020204" pitchFamily="34" charset="0"/>
                <a:cs typeface="Golos Text" panose="020B0503020202020204" pitchFamily="34" charset="0"/>
              </a:rPr>
              <a:t>mengalami</a:t>
            </a:r>
            <a:r>
              <a:rPr lang="en-US" sz="1200" dirty="0">
                <a:latin typeface="Golos Text" panose="020B0503020202020204" pitchFamily="34" charset="0"/>
                <a:cs typeface="Golos Text" panose="020B0503020202020204" pitchFamily="34" charset="0"/>
              </a:rPr>
              <a:t> </a:t>
            </a:r>
            <a:r>
              <a:rPr lang="en-US" sz="1200" b="1" dirty="0" err="1">
                <a:solidFill>
                  <a:schemeClr val="tx1"/>
                </a:solidFill>
                <a:latin typeface="Golos Text" panose="020B0503020202020204" pitchFamily="34" charset="0"/>
                <a:cs typeface="Golos Text" panose="020B0503020202020204" pitchFamily="34" charset="0"/>
              </a:rPr>
              <a:t>penurunan</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terutama</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disebabkan</a:t>
            </a:r>
            <a:r>
              <a:rPr lang="en-US" sz="1200" dirty="0">
                <a:latin typeface="Golos Text" panose="020B0503020202020204" pitchFamily="34" charset="0"/>
                <a:cs typeface="Golos Text" panose="020B0503020202020204" pitchFamily="34" charset="0"/>
              </a:rPr>
              <a:t> </a:t>
            </a:r>
            <a:r>
              <a:rPr lang="en-US" sz="1200" b="1" dirty="0" err="1">
                <a:latin typeface="Golos Text" panose="020B0503020202020204" pitchFamily="34" charset="0"/>
                <a:cs typeface="Golos Text" panose="020B0503020202020204" pitchFamily="34" charset="0"/>
              </a:rPr>
              <a:t>serangan</a:t>
            </a:r>
            <a:r>
              <a:rPr lang="en-US" sz="1200" b="1" dirty="0">
                <a:latin typeface="Golos Text" panose="020B0503020202020204" pitchFamily="34" charset="0"/>
                <a:cs typeface="Golos Text" panose="020B0503020202020204" pitchFamily="34" charset="0"/>
              </a:rPr>
              <a:t> </a:t>
            </a:r>
            <a:r>
              <a:rPr lang="en-US" sz="1200" b="1" dirty="0" err="1">
                <a:latin typeface="Golos Text" panose="020B0503020202020204" pitchFamily="34" charset="0"/>
                <a:cs typeface="Golos Text" panose="020B0503020202020204" pitchFamily="34" charset="0"/>
              </a:rPr>
              <a:t>hama</a:t>
            </a:r>
            <a:r>
              <a:rPr lang="en-US" sz="1200" b="1" dirty="0">
                <a:latin typeface="Golos Text" panose="020B0503020202020204" pitchFamily="34" charset="0"/>
                <a:cs typeface="Golos Text" panose="020B0503020202020204" pitchFamily="34" charset="0"/>
              </a:rPr>
              <a:t> dan </a:t>
            </a:r>
            <a:r>
              <a:rPr lang="en-US" sz="1200" b="1" dirty="0" err="1">
                <a:latin typeface="Golos Text" panose="020B0503020202020204" pitchFamily="34" charset="0"/>
                <a:cs typeface="Golos Text" panose="020B0503020202020204" pitchFamily="34" charset="0"/>
              </a:rPr>
              <a:t>penyakit</a:t>
            </a:r>
            <a:r>
              <a:rPr lang="en-US" sz="1200" b="1" dirty="0">
                <a:latin typeface="Golos Text" panose="020B0503020202020204" pitchFamily="34" charset="0"/>
                <a:cs typeface="Golos Text" panose="020B0503020202020204" pitchFamily="34" charset="0"/>
              </a:rPr>
              <a:t>.</a:t>
            </a:r>
          </a:p>
        </p:txBody>
      </p:sp>
      <p:sp>
        <p:nvSpPr>
          <p:cNvPr id="8" name="TextBox 7">
            <a:extLst>
              <a:ext uri="{FF2B5EF4-FFF2-40B4-BE49-F238E27FC236}">
                <a16:creationId xmlns:a16="http://schemas.microsoft.com/office/drawing/2014/main" id="{474BEA3B-9C57-810E-475A-B4C6F69099A5}"/>
              </a:ext>
            </a:extLst>
          </p:cNvPr>
          <p:cNvSpPr txBox="1"/>
          <p:nvPr/>
        </p:nvSpPr>
        <p:spPr>
          <a:xfrm>
            <a:off x="720000" y="2941877"/>
            <a:ext cx="7335735" cy="276999"/>
          </a:xfrm>
          <a:prstGeom prst="rect">
            <a:avLst/>
          </a:prstGeom>
          <a:noFill/>
        </p:spPr>
        <p:txBody>
          <a:bodyPr wrap="square">
            <a:spAutoFit/>
          </a:bodyPr>
          <a:lstStyle/>
          <a:p>
            <a:pPr algn="just"/>
            <a:r>
              <a:rPr lang="en-US" sz="1200" dirty="0" err="1">
                <a:latin typeface="Golos Text" panose="020B0503020202020204" pitchFamily="34" charset="0"/>
                <a:cs typeface="Golos Text" panose="020B0503020202020204" pitchFamily="34" charset="0"/>
              </a:rPr>
              <a:t>Maka</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diperlukan</a:t>
            </a:r>
            <a:r>
              <a:rPr lang="en-US" sz="1200" dirty="0">
                <a:latin typeface="Golos Text" panose="020B0503020202020204" pitchFamily="34" charset="0"/>
                <a:cs typeface="Golos Text" panose="020B0503020202020204" pitchFamily="34" charset="0"/>
              </a:rPr>
              <a:t> </a:t>
            </a:r>
            <a:r>
              <a:rPr lang="en-US" sz="1200" b="1" dirty="0" err="1">
                <a:latin typeface="Golos Text" panose="020B0503020202020204" pitchFamily="34" charset="0"/>
                <a:cs typeface="Golos Text" panose="020B0503020202020204" pitchFamily="34" charset="0"/>
              </a:rPr>
              <a:t>pengendalian</a:t>
            </a:r>
            <a:r>
              <a:rPr lang="en-US" sz="1200" b="1" dirty="0">
                <a:latin typeface="Golos Text" panose="020B0503020202020204" pitchFamily="34" charset="0"/>
                <a:cs typeface="Golos Text" panose="020B0503020202020204" pitchFamily="34" charset="0"/>
              </a:rPr>
              <a:t> </a:t>
            </a:r>
            <a:r>
              <a:rPr lang="en-US" sz="1200" b="1" dirty="0" err="1">
                <a:latin typeface="Golos Text" panose="020B0503020202020204" pitchFamily="34" charset="0"/>
                <a:cs typeface="Golos Text" panose="020B0503020202020204" pitchFamily="34" charset="0"/>
              </a:rPr>
              <a:t>hama</a:t>
            </a:r>
            <a:r>
              <a:rPr lang="en-US" sz="1200" b="1" dirty="0">
                <a:latin typeface="Golos Text" panose="020B0503020202020204" pitchFamily="34" charset="0"/>
                <a:cs typeface="Golos Text" panose="020B0503020202020204" pitchFamily="34" charset="0"/>
              </a:rPr>
              <a:t> dan </a:t>
            </a:r>
            <a:r>
              <a:rPr lang="en-US" sz="1200" b="1" dirty="0" err="1">
                <a:latin typeface="Golos Text" panose="020B0503020202020204" pitchFamily="34" charset="0"/>
                <a:cs typeface="Golos Text" panose="020B0503020202020204" pitchFamily="34" charset="0"/>
              </a:rPr>
              <a:t>penyakit</a:t>
            </a:r>
            <a:r>
              <a:rPr lang="en-US" sz="1200" b="1"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untuk</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meningkatkan</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produksi</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buah</a:t>
            </a:r>
            <a:r>
              <a:rPr lang="en-US" sz="1200"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tomat</a:t>
            </a:r>
            <a:r>
              <a:rPr lang="en-US" sz="1200" dirty="0">
                <a:latin typeface="Golos Text" panose="020B0503020202020204" pitchFamily="34" charset="0"/>
                <a:cs typeface="Golos Text" panose="020B0503020202020204" pitchFamily="34" charset="0"/>
              </a:rPr>
              <a:t>.</a:t>
            </a:r>
          </a:p>
        </p:txBody>
      </p:sp>
      <p:sp>
        <p:nvSpPr>
          <p:cNvPr id="9" name="TextBox 8">
            <a:extLst>
              <a:ext uri="{FF2B5EF4-FFF2-40B4-BE49-F238E27FC236}">
                <a16:creationId xmlns:a16="http://schemas.microsoft.com/office/drawing/2014/main" id="{F255BE4E-4499-8441-63C9-6FA14407E4D3}"/>
              </a:ext>
            </a:extLst>
          </p:cNvPr>
          <p:cNvSpPr txBox="1"/>
          <p:nvPr/>
        </p:nvSpPr>
        <p:spPr>
          <a:xfrm>
            <a:off x="720000" y="3405358"/>
            <a:ext cx="7335735" cy="461665"/>
          </a:xfrm>
          <a:prstGeom prst="rect">
            <a:avLst/>
          </a:prstGeom>
          <a:noFill/>
        </p:spPr>
        <p:txBody>
          <a:bodyPr wrap="square">
            <a:spAutoFit/>
          </a:bodyPr>
          <a:lstStyle/>
          <a:p>
            <a:pPr algn="just"/>
            <a:r>
              <a:rPr lang="en-US" sz="1200" dirty="0" err="1">
                <a:latin typeface="Golos Text" panose="020B0503020202020204" pitchFamily="34" charset="0"/>
                <a:cs typeface="Golos Text" panose="020B0503020202020204" pitchFamily="34" charset="0"/>
              </a:rPr>
              <a:t>Untuk</a:t>
            </a:r>
            <a:r>
              <a:rPr lang="en-US" sz="1200" dirty="0">
                <a:latin typeface="Golos Text" panose="020B0503020202020204" pitchFamily="34" charset="0"/>
                <a:cs typeface="Golos Text" panose="020B0503020202020204" pitchFamily="34" charset="0"/>
              </a:rPr>
              <a:t> itu, </a:t>
            </a:r>
            <a:r>
              <a:rPr lang="en-US" sz="1200" b="1" dirty="0" err="1">
                <a:latin typeface="Golos Text" panose="020B0503020202020204" pitchFamily="34" charset="0"/>
                <a:cs typeface="Golos Text" panose="020B0503020202020204" pitchFamily="34" charset="0"/>
              </a:rPr>
              <a:t>mengembangkan</a:t>
            </a:r>
            <a:r>
              <a:rPr lang="en-US" sz="1200" b="1" dirty="0">
                <a:latin typeface="Golos Text" panose="020B0503020202020204" pitchFamily="34" charset="0"/>
                <a:cs typeface="Golos Text" panose="020B0503020202020204" pitchFamily="34" charset="0"/>
              </a:rPr>
              <a:t> </a:t>
            </a:r>
            <a:r>
              <a:rPr lang="en-US" sz="1200" b="1" dirty="0" err="1">
                <a:latin typeface="Golos Text" panose="020B0503020202020204" pitchFamily="34" charset="0"/>
                <a:cs typeface="Golos Text" panose="020B0503020202020204" pitchFamily="34" charset="0"/>
              </a:rPr>
              <a:t>sistem</a:t>
            </a:r>
            <a:r>
              <a:rPr lang="en-US" sz="1200" b="1" dirty="0">
                <a:latin typeface="Golos Text" panose="020B0503020202020204" pitchFamily="34" charset="0"/>
                <a:cs typeface="Golos Text" panose="020B0503020202020204" pitchFamily="34" charset="0"/>
              </a:rPr>
              <a:t> </a:t>
            </a:r>
            <a:r>
              <a:rPr lang="en-US" sz="1200" b="1" dirty="0" err="1">
                <a:latin typeface="Golos Text" panose="020B0503020202020204" pitchFamily="34" charset="0"/>
                <a:cs typeface="Golos Text" panose="020B0503020202020204" pitchFamily="34" charset="0"/>
              </a:rPr>
              <a:t>identifikasi</a:t>
            </a:r>
            <a:r>
              <a:rPr lang="en-US" sz="1200" b="1" dirty="0">
                <a:latin typeface="Golos Text" panose="020B0503020202020204" pitchFamily="34" charset="0"/>
                <a:cs typeface="Golos Text" panose="020B0503020202020204" pitchFamily="34" charset="0"/>
              </a:rPr>
              <a:t> </a:t>
            </a:r>
            <a:r>
              <a:rPr lang="en-US" sz="1200" dirty="0" err="1">
                <a:latin typeface="Golos Text" panose="020B0503020202020204" pitchFamily="34" charset="0"/>
                <a:cs typeface="Golos Text" panose="020B0503020202020204" pitchFamily="34" charset="0"/>
              </a:rPr>
              <a:t>menggunakan</a:t>
            </a:r>
            <a:r>
              <a:rPr lang="en-US" sz="1200" dirty="0">
                <a:latin typeface="Golos Text" panose="020B0503020202020204" pitchFamily="34" charset="0"/>
                <a:cs typeface="Golos Text" panose="020B0503020202020204" pitchFamily="34" charset="0"/>
              </a:rPr>
              <a:t> </a:t>
            </a:r>
            <a:r>
              <a:rPr lang="en-US" sz="1200" b="1" i="1" dirty="0">
                <a:latin typeface="Golos Text" panose="020B0503020202020204" pitchFamily="34" charset="0"/>
                <a:cs typeface="Golos Text" panose="020B0503020202020204" pitchFamily="34" charset="0"/>
              </a:rPr>
              <a:t>convolutional neural network (CNN) </a:t>
            </a:r>
            <a:r>
              <a:rPr lang="en-US" sz="1200" dirty="0" err="1">
                <a:latin typeface="Golos Text" panose="020B0503020202020204" pitchFamily="34" charset="0"/>
                <a:cs typeface="Golos Text" panose="020B0503020202020204" pitchFamily="34" charset="0"/>
              </a:rPr>
              <a:t>dalam</a:t>
            </a:r>
            <a:r>
              <a:rPr lang="en-US" sz="1200" dirty="0">
                <a:latin typeface="Golos Text" panose="020B0503020202020204" pitchFamily="34" charset="0"/>
                <a:cs typeface="Golos Text" panose="020B0503020202020204" pitchFamily="34" charset="0"/>
              </a:rPr>
              <a:t> platform android </a:t>
            </a:r>
            <a:r>
              <a:rPr lang="en-US" sz="1200" dirty="0" err="1">
                <a:latin typeface="Golos Text" panose="020B0503020202020204" pitchFamily="34" charset="0"/>
                <a:cs typeface="Golos Text" panose="020B0503020202020204" pitchFamily="34" charset="0"/>
              </a:rPr>
              <a:t>merupakan</a:t>
            </a:r>
            <a:r>
              <a:rPr lang="en-US" sz="1200" dirty="0">
                <a:latin typeface="Golos Text" panose="020B0503020202020204" pitchFamily="34" charset="0"/>
                <a:cs typeface="Golos Text" panose="020B0503020202020204" pitchFamily="34" charset="0"/>
              </a:rPr>
              <a:t> Solusi yang </a:t>
            </a:r>
            <a:r>
              <a:rPr lang="en-US" sz="1200" dirty="0" err="1">
                <a:latin typeface="Golos Text" panose="020B0503020202020204" pitchFamily="34" charset="0"/>
                <a:cs typeface="Golos Text" panose="020B0503020202020204" pitchFamily="34" charset="0"/>
              </a:rPr>
              <a:t>efektif</a:t>
            </a:r>
            <a:r>
              <a:rPr lang="en-US" sz="1200" dirty="0">
                <a:latin typeface="Golos Text" panose="020B0503020202020204" pitchFamily="34" charset="0"/>
                <a:cs typeface="Golos Text" panose="020B0503020202020204" pitchFamily="34" charset="0"/>
              </a:rPr>
              <a:t>.</a:t>
            </a:r>
          </a:p>
        </p:txBody>
      </p:sp>
      <p:sp>
        <p:nvSpPr>
          <p:cNvPr id="12" name="Rectangle 11">
            <a:extLst>
              <a:ext uri="{FF2B5EF4-FFF2-40B4-BE49-F238E27FC236}">
                <a16:creationId xmlns:a16="http://schemas.microsoft.com/office/drawing/2014/main" id="{4CB5C918-022D-4730-0CDC-8F1EE25A9CA1}"/>
              </a:ext>
            </a:extLst>
          </p:cNvPr>
          <p:cNvSpPr/>
          <p:nvPr/>
        </p:nvSpPr>
        <p:spPr>
          <a:xfrm>
            <a:off x="360608" y="4359499"/>
            <a:ext cx="3271234" cy="78400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3" name="TextBox 12">
            <a:extLst>
              <a:ext uri="{FF2B5EF4-FFF2-40B4-BE49-F238E27FC236}">
                <a16:creationId xmlns:a16="http://schemas.microsoft.com/office/drawing/2014/main" id="{19B9F381-2813-5791-C59B-8540AFD5A133}"/>
              </a:ext>
            </a:extLst>
          </p:cNvPr>
          <p:cNvSpPr txBox="1"/>
          <p:nvPr/>
        </p:nvSpPr>
        <p:spPr>
          <a:xfrm>
            <a:off x="670955" y="4452907"/>
            <a:ext cx="3819349" cy="600164"/>
          </a:xfrm>
          <a:prstGeom prst="rect">
            <a:avLst/>
          </a:prstGeom>
          <a:noFill/>
        </p:spPr>
        <p:txBody>
          <a:bodyPr wrap="square" rtlCol="0">
            <a:spAutoFit/>
          </a:bodyPr>
          <a:lstStyle/>
          <a:p>
            <a:r>
              <a:rPr lang="en-US" sz="1100" dirty="0">
                <a:solidFill>
                  <a:schemeClr val="tx1"/>
                </a:solidFill>
                <a:latin typeface="Poppins Medium" panose="00000600000000000000" pitchFamily="2" charset="0"/>
                <a:cs typeface="Poppins Medium" panose="00000600000000000000" pitchFamily="2" charset="0"/>
              </a:rPr>
              <a:t>UNIVERSITAS DIPONEGORO</a:t>
            </a:r>
          </a:p>
          <a:p>
            <a:r>
              <a:rPr lang="en-US" sz="1100" dirty="0">
                <a:solidFill>
                  <a:schemeClr val="tx1"/>
                </a:solidFill>
                <a:latin typeface="Poppins Medium" panose="00000600000000000000" pitchFamily="2" charset="0"/>
                <a:cs typeface="Poppins Medium" panose="00000600000000000000" pitchFamily="2" charset="0"/>
              </a:rPr>
              <a:t>FAKULTAS SAINS DAN MATEMATIKA</a:t>
            </a:r>
          </a:p>
          <a:p>
            <a:r>
              <a:rPr lang="en-US" sz="1100" dirty="0">
                <a:solidFill>
                  <a:schemeClr val="tx1"/>
                </a:solidFill>
                <a:latin typeface="Poppins Medium" panose="00000600000000000000" pitchFamily="2" charset="0"/>
                <a:cs typeface="Poppins Medium" panose="00000600000000000000" pitchFamily="2" charset="0"/>
              </a:rPr>
              <a:t>DEPARTEMEN FISIKA</a:t>
            </a:r>
          </a:p>
        </p:txBody>
      </p:sp>
      <p:pic>
        <p:nvPicPr>
          <p:cNvPr id="14" name="!!logoundip">
            <a:extLst>
              <a:ext uri="{FF2B5EF4-FFF2-40B4-BE49-F238E27FC236}">
                <a16:creationId xmlns:a16="http://schemas.microsoft.com/office/drawing/2014/main" id="{4CFD69E9-1F99-DE07-AEA3-9270F4F670C2}"/>
              </a:ext>
            </a:extLst>
          </p:cNvPr>
          <p:cNvPicPr>
            <a:picLocks noChangeAspect="1"/>
          </p:cNvPicPr>
          <p:nvPr/>
        </p:nvPicPr>
        <p:blipFill rotWithShape="1">
          <a:blip r:embed="rId3">
            <a:extLst>
              <a:ext uri="{28A0092B-C50C-407E-A947-70E740481C1C}">
                <a14:useLocalDpi xmlns:a14="http://schemas.microsoft.com/office/drawing/2010/main" val="0"/>
              </a:ext>
            </a:extLst>
          </a:blip>
          <a:srcRect l="24738" t="14706" r="24408" b="15033"/>
          <a:stretch/>
        </p:blipFill>
        <p:spPr>
          <a:xfrm>
            <a:off x="83749" y="4452907"/>
            <a:ext cx="587206" cy="576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5"/>
          <p:cNvSpPr txBox="1">
            <a:spLocks noGrp="1"/>
          </p:cNvSpPr>
          <p:nvPr>
            <p:ph type="title"/>
          </p:nvPr>
        </p:nvSpPr>
        <p:spPr>
          <a:xfrm>
            <a:off x="720000" y="445025"/>
            <a:ext cx="77040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save time </a:t>
            </a:r>
            <a:r>
              <a:rPr lang="en">
                <a:solidFill>
                  <a:schemeClr val="dk2"/>
                </a:solidFill>
              </a:rPr>
              <a:t>planning</a:t>
            </a:r>
            <a:endParaRPr/>
          </a:p>
        </p:txBody>
      </p:sp>
      <p:sp>
        <p:nvSpPr>
          <p:cNvPr id="425" name="Google Shape;425;p25"/>
          <p:cNvSpPr txBox="1">
            <a:spLocks noGrp="1"/>
          </p:cNvSpPr>
          <p:nvPr>
            <p:ph type="subTitle" idx="1"/>
          </p:nvPr>
        </p:nvSpPr>
        <p:spPr>
          <a:xfrm>
            <a:off x="719975" y="1308850"/>
            <a:ext cx="7704000" cy="38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t>
            </a:r>
            <a:r>
              <a:rPr lang="en" b="1"/>
              <a:t>basic tools</a:t>
            </a:r>
            <a:r>
              <a:rPr lang="en"/>
              <a:t> for planning your study time are:</a:t>
            </a:r>
            <a:endParaRPr/>
          </a:p>
        </p:txBody>
      </p:sp>
      <p:sp>
        <p:nvSpPr>
          <p:cNvPr id="426" name="Google Shape;426;p25"/>
          <p:cNvSpPr txBox="1">
            <a:spLocks noGrp="1"/>
          </p:cNvSpPr>
          <p:nvPr>
            <p:ph type="subTitle" idx="3"/>
          </p:nvPr>
        </p:nvSpPr>
        <p:spPr>
          <a:xfrm>
            <a:off x="713223" y="3938600"/>
            <a:ext cx="77175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addition, it will be useful to dedicate at least ten minutes a day to planning before the study and 10 minutes on Friday or Sunday for your weekly planning</a:t>
            </a:r>
            <a:endParaRPr/>
          </a:p>
        </p:txBody>
      </p:sp>
      <p:sp>
        <p:nvSpPr>
          <p:cNvPr id="427" name="Google Shape;427;p25"/>
          <p:cNvSpPr txBox="1">
            <a:spLocks noGrp="1"/>
          </p:cNvSpPr>
          <p:nvPr>
            <p:ph type="subTitle" idx="2"/>
          </p:nvPr>
        </p:nvSpPr>
        <p:spPr>
          <a:xfrm>
            <a:off x="1237800" y="1862925"/>
            <a:ext cx="6668400" cy="1910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b="1"/>
              <a:t>List of daily or weekly tasks.</a:t>
            </a:r>
            <a:r>
              <a:rPr lang="en"/>
              <a:t>It allows you to break down your study into smaller tasks that you can cross off</a:t>
            </a:r>
            <a:endParaRPr/>
          </a:p>
          <a:p>
            <a:pPr marL="457200" lvl="0" indent="-317500" algn="l" rtl="0">
              <a:spcBef>
                <a:spcPts val="1000"/>
              </a:spcBef>
              <a:spcAft>
                <a:spcPts val="0"/>
              </a:spcAft>
              <a:buSzPts val="1400"/>
              <a:buChar char="●"/>
            </a:pPr>
            <a:r>
              <a:rPr lang="en" b="1"/>
              <a:t>Weekly planner</a:t>
            </a:r>
            <a:r>
              <a:rPr lang="en"/>
              <a:t>. It will allow you to include each one of these tasks in the corresponding day of the week and timetable</a:t>
            </a:r>
            <a:endParaRPr/>
          </a:p>
          <a:p>
            <a:pPr marL="457200" lvl="0" indent="-317500" algn="l" rtl="0">
              <a:spcBef>
                <a:spcPts val="1000"/>
              </a:spcBef>
              <a:spcAft>
                <a:spcPts val="0"/>
              </a:spcAft>
              <a:buSzPts val="1400"/>
              <a:buChar char="●"/>
            </a:pPr>
            <a:r>
              <a:rPr lang="en" b="1"/>
              <a:t>Monthly planner</a:t>
            </a:r>
            <a:r>
              <a:rPr lang="en"/>
              <a:t>. Here you can note exam dates and important assignments.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26"/>
          <p:cNvSpPr txBox="1">
            <a:spLocks noGrp="1"/>
          </p:cNvSpPr>
          <p:nvPr>
            <p:ph type="subTitle" idx="1"/>
          </p:nvPr>
        </p:nvSpPr>
        <p:spPr>
          <a:xfrm>
            <a:off x="719975" y="1308850"/>
            <a:ext cx="5577000" cy="38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t>
            </a:r>
            <a:r>
              <a:rPr lang="en" b="1"/>
              <a:t>steps</a:t>
            </a:r>
            <a:r>
              <a:rPr lang="en"/>
              <a:t> you should follow to plan your study session are:</a:t>
            </a:r>
            <a:endParaRPr/>
          </a:p>
        </p:txBody>
      </p:sp>
      <p:sp>
        <p:nvSpPr>
          <p:cNvPr id="433" name="Google Shape;43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save time </a:t>
            </a:r>
            <a:r>
              <a:rPr lang="en">
                <a:solidFill>
                  <a:schemeClr val="dk2"/>
                </a:solidFill>
              </a:rPr>
              <a:t>planning</a:t>
            </a:r>
            <a:endParaRPr/>
          </a:p>
        </p:txBody>
      </p:sp>
      <p:sp>
        <p:nvSpPr>
          <p:cNvPr id="434" name="Google Shape;434;p26"/>
          <p:cNvSpPr txBox="1">
            <a:spLocks noGrp="1"/>
          </p:cNvSpPr>
          <p:nvPr>
            <p:ph type="subTitle" idx="2"/>
          </p:nvPr>
        </p:nvSpPr>
        <p:spPr>
          <a:xfrm>
            <a:off x="713225" y="1862925"/>
            <a:ext cx="6360300" cy="2741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eriod"/>
            </a:pPr>
            <a:r>
              <a:rPr lang="en" b="1"/>
              <a:t>Review the weekly planner</a:t>
            </a:r>
            <a:r>
              <a:rPr lang="en"/>
              <a:t> to see how many hours of study you have for that day and what your overall schedule is for that week</a:t>
            </a:r>
            <a:endParaRPr/>
          </a:p>
          <a:p>
            <a:pPr marL="457200" lvl="0" indent="-317500" algn="l" rtl="0">
              <a:spcBef>
                <a:spcPts val="1000"/>
              </a:spcBef>
              <a:spcAft>
                <a:spcPts val="0"/>
              </a:spcAft>
              <a:buSzPts val="1400"/>
              <a:buAutoNum type="arabicPeriod"/>
            </a:pPr>
            <a:r>
              <a:rPr lang="en" b="1"/>
              <a:t>Make a list</a:t>
            </a:r>
            <a:r>
              <a:rPr lang="en"/>
              <a:t> of daily tasks</a:t>
            </a:r>
            <a:endParaRPr/>
          </a:p>
          <a:p>
            <a:pPr marL="457200" lvl="0" indent="-317500" algn="l" rtl="0">
              <a:spcBef>
                <a:spcPts val="1000"/>
              </a:spcBef>
              <a:spcAft>
                <a:spcPts val="0"/>
              </a:spcAft>
              <a:buSzPts val="1400"/>
              <a:buAutoNum type="arabicPeriod"/>
            </a:pPr>
            <a:r>
              <a:rPr lang="en" b="1"/>
              <a:t>Check the 3 most important tasks</a:t>
            </a:r>
            <a:r>
              <a:rPr lang="en"/>
              <a:t> of that day (this way, if you don't have time to do everything, you will leave with the feeling that you have done the most important things)</a:t>
            </a:r>
            <a:endParaRPr/>
          </a:p>
          <a:p>
            <a:pPr marL="457200" lvl="0" indent="-317500" algn="l" rtl="0">
              <a:spcBef>
                <a:spcPts val="1000"/>
              </a:spcBef>
              <a:spcAft>
                <a:spcPts val="0"/>
              </a:spcAft>
              <a:buSzPts val="1400"/>
              <a:buAutoNum type="arabicPeriod"/>
            </a:pPr>
            <a:r>
              <a:rPr lang="en" b="1"/>
              <a:t>Start with the first task</a:t>
            </a:r>
            <a:r>
              <a:rPr lang="en"/>
              <a:t> and cross it out when finished before moving on to the next one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save time </a:t>
            </a:r>
            <a:r>
              <a:rPr lang="en">
                <a:solidFill>
                  <a:schemeClr val="dk2"/>
                </a:solidFill>
              </a:rPr>
              <a:t>planning</a:t>
            </a:r>
            <a:endParaRPr/>
          </a:p>
        </p:txBody>
      </p:sp>
      <p:sp>
        <p:nvSpPr>
          <p:cNvPr id="440" name="Google Shape;440;p27"/>
          <p:cNvSpPr txBox="1"/>
          <p:nvPr/>
        </p:nvSpPr>
        <p:spPr>
          <a:xfrm>
            <a:off x="1109152" y="2847938"/>
            <a:ext cx="19860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2F2534"/>
                </a:solidFill>
                <a:latin typeface="Golos Text"/>
                <a:ea typeface="Golos Text"/>
                <a:cs typeface="Golos Text"/>
                <a:sym typeface="Golos Text"/>
              </a:rPr>
              <a:t>Tasks</a:t>
            </a:r>
            <a:r>
              <a:rPr lang="en" b="1">
                <a:solidFill>
                  <a:srgbClr val="2F2534"/>
                </a:solidFill>
                <a:latin typeface="Golos Text"/>
                <a:ea typeface="Golos Text"/>
                <a:cs typeface="Golos Text"/>
                <a:sym typeface="Golos Text"/>
              </a:rPr>
              <a:t> accomplished </a:t>
            </a:r>
            <a:r>
              <a:rPr lang="en">
                <a:solidFill>
                  <a:srgbClr val="2F2534"/>
                </a:solidFill>
                <a:latin typeface="Golos Text"/>
                <a:ea typeface="Golos Text"/>
                <a:cs typeface="Golos Text"/>
                <a:sym typeface="Golos Text"/>
              </a:rPr>
              <a:t>that day</a:t>
            </a:r>
            <a:endParaRPr>
              <a:solidFill>
                <a:srgbClr val="2F2534"/>
              </a:solidFill>
              <a:latin typeface="Golos Text"/>
              <a:ea typeface="Golos Text"/>
              <a:cs typeface="Golos Text"/>
              <a:sym typeface="Golos Text"/>
            </a:endParaRPr>
          </a:p>
        </p:txBody>
      </p:sp>
      <p:sp>
        <p:nvSpPr>
          <p:cNvPr id="441" name="Google Shape;441;p27"/>
          <p:cNvSpPr txBox="1"/>
          <p:nvPr/>
        </p:nvSpPr>
        <p:spPr>
          <a:xfrm>
            <a:off x="3579000" y="2847938"/>
            <a:ext cx="19860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rgbClr val="2F2534"/>
                </a:solidFill>
                <a:latin typeface="Golos Text"/>
                <a:ea typeface="Golos Text"/>
                <a:cs typeface="Golos Text"/>
                <a:sym typeface="Golos Text"/>
              </a:rPr>
              <a:t>Pending</a:t>
            </a:r>
            <a:endParaRPr b="1">
              <a:solidFill>
                <a:srgbClr val="2F2534"/>
              </a:solidFill>
              <a:latin typeface="Golos Text"/>
              <a:ea typeface="Golos Text"/>
              <a:cs typeface="Golos Text"/>
              <a:sym typeface="Golos Text"/>
            </a:endParaRPr>
          </a:p>
          <a:p>
            <a:pPr marL="0" lvl="0" indent="0" algn="ctr" rtl="0">
              <a:lnSpc>
                <a:spcPct val="115000"/>
              </a:lnSpc>
              <a:spcBef>
                <a:spcPts val="0"/>
              </a:spcBef>
              <a:spcAft>
                <a:spcPts val="0"/>
              </a:spcAft>
              <a:buNone/>
            </a:pPr>
            <a:r>
              <a:rPr lang="en">
                <a:solidFill>
                  <a:srgbClr val="2F2534"/>
                </a:solidFill>
                <a:latin typeface="Golos Text"/>
                <a:ea typeface="Golos Text"/>
                <a:cs typeface="Golos Text"/>
                <a:sym typeface="Golos Text"/>
              </a:rPr>
              <a:t>tasks</a:t>
            </a:r>
            <a:endParaRPr b="1">
              <a:solidFill>
                <a:srgbClr val="2F2534"/>
              </a:solidFill>
              <a:latin typeface="Golos Text"/>
              <a:ea typeface="Golos Text"/>
              <a:cs typeface="Golos Text"/>
              <a:sym typeface="Golos Text"/>
            </a:endParaRPr>
          </a:p>
        </p:txBody>
      </p:sp>
      <p:sp>
        <p:nvSpPr>
          <p:cNvPr id="442" name="Google Shape;442;p27"/>
          <p:cNvSpPr txBox="1"/>
          <p:nvPr/>
        </p:nvSpPr>
        <p:spPr>
          <a:xfrm>
            <a:off x="1261650" y="3635750"/>
            <a:ext cx="69255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2F2534"/>
                </a:solidFill>
                <a:latin typeface="Golos Text"/>
                <a:ea typeface="Golos Text"/>
                <a:cs typeface="Golos Text"/>
                <a:sym typeface="Golos Text"/>
              </a:rPr>
              <a:t>Then, add to the next day's (or another day of the week's) planning the pending tasks you have left today</a:t>
            </a:r>
            <a:endParaRPr>
              <a:solidFill>
                <a:srgbClr val="2F2534"/>
              </a:solidFill>
              <a:latin typeface="Golos Text"/>
              <a:ea typeface="Golos Text"/>
              <a:cs typeface="Golos Text"/>
              <a:sym typeface="Golos Text"/>
            </a:endParaRPr>
          </a:p>
        </p:txBody>
      </p:sp>
      <p:sp>
        <p:nvSpPr>
          <p:cNvPr id="443" name="Google Shape;443;p27"/>
          <p:cNvSpPr txBox="1"/>
          <p:nvPr/>
        </p:nvSpPr>
        <p:spPr>
          <a:xfrm>
            <a:off x="6048848" y="2847938"/>
            <a:ext cx="1986000" cy="63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2F2534"/>
                </a:solidFill>
                <a:latin typeface="Golos Text"/>
                <a:ea typeface="Golos Text"/>
                <a:cs typeface="Golos Text"/>
                <a:sym typeface="Golos Text"/>
              </a:rPr>
              <a:t>Planning for the </a:t>
            </a:r>
            <a:r>
              <a:rPr lang="en" b="1">
                <a:solidFill>
                  <a:srgbClr val="2F2534"/>
                </a:solidFill>
                <a:latin typeface="Golos Text"/>
                <a:ea typeface="Golos Text"/>
                <a:cs typeface="Golos Text"/>
                <a:sym typeface="Golos Text"/>
              </a:rPr>
              <a:t>following day</a:t>
            </a:r>
            <a:endParaRPr b="1">
              <a:solidFill>
                <a:srgbClr val="2F2534"/>
              </a:solidFill>
              <a:latin typeface="Golos Text"/>
              <a:ea typeface="Golos Text"/>
              <a:cs typeface="Golos Text"/>
              <a:sym typeface="Golos Text"/>
            </a:endParaRPr>
          </a:p>
        </p:txBody>
      </p:sp>
      <p:sp>
        <p:nvSpPr>
          <p:cNvPr id="444" name="Google Shape;444;p27"/>
          <p:cNvSpPr txBox="1"/>
          <p:nvPr/>
        </p:nvSpPr>
        <p:spPr>
          <a:xfrm>
            <a:off x="865613" y="1461250"/>
            <a:ext cx="6925500" cy="388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rgbClr val="2F2534"/>
                </a:solidFill>
                <a:latin typeface="Golos Text"/>
                <a:ea typeface="Golos Text"/>
                <a:cs typeface="Golos Text"/>
                <a:sym typeface="Golos Text"/>
              </a:rPr>
              <a:t>At the end of your study session it is </a:t>
            </a:r>
            <a:r>
              <a:rPr lang="en" b="1">
                <a:solidFill>
                  <a:srgbClr val="2F2534"/>
                </a:solidFill>
                <a:latin typeface="Golos Text"/>
                <a:ea typeface="Golos Text"/>
                <a:cs typeface="Golos Text"/>
                <a:sym typeface="Golos Text"/>
              </a:rPr>
              <a:t>important</a:t>
            </a:r>
            <a:r>
              <a:rPr lang="en">
                <a:solidFill>
                  <a:srgbClr val="2F2534"/>
                </a:solidFill>
                <a:latin typeface="Golos Text"/>
                <a:ea typeface="Golos Text"/>
                <a:cs typeface="Golos Text"/>
                <a:sym typeface="Golos Text"/>
              </a:rPr>
              <a:t> that you review:</a:t>
            </a:r>
            <a:endParaRPr>
              <a:solidFill>
                <a:srgbClr val="2F2534"/>
              </a:solidFill>
              <a:latin typeface="Golos Text"/>
              <a:ea typeface="Golos Text"/>
              <a:cs typeface="Golos Text"/>
              <a:sym typeface="Golos Text"/>
            </a:endParaRPr>
          </a:p>
        </p:txBody>
      </p:sp>
      <p:sp>
        <p:nvSpPr>
          <p:cNvPr id="445" name="Google Shape;445;p27"/>
          <p:cNvSpPr txBox="1"/>
          <p:nvPr/>
        </p:nvSpPr>
        <p:spPr>
          <a:xfrm>
            <a:off x="1814152" y="2195738"/>
            <a:ext cx="576000" cy="576000"/>
          </a:xfrm>
          <a:prstGeom prst="rect">
            <a:avLst/>
          </a:prstGeom>
          <a:solidFill>
            <a:srgbClr val="D6433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rgbClr val="FFF7F6"/>
                </a:solidFill>
                <a:latin typeface="Syne"/>
                <a:ea typeface="Syne"/>
                <a:cs typeface="Syne"/>
                <a:sym typeface="Syne"/>
              </a:rPr>
              <a:t>01</a:t>
            </a:r>
            <a:endParaRPr sz="2200" b="1">
              <a:solidFill>
                <a:srgbClr val="FFF7F6"/>
              </a:solidFill>
              <a:latin typeface="Syne"/>
              <a:ea typeface="Syne"/>
              <a:cs typeface="Syne"/>
              <a:sym typeface="Syne"/>
            </a:endParaRPr>
          </a:p>
        </p:txBody>
      </p:sp>
      <p:sp>
        <p:nvSpPr>
          <p:cNvPr id="446" name="Google Shape;446;p27"/>
          <p:cNvSpPr txBox="1"/>
          <p:nvPr/>
        </p:nvSpPr>
        <p:spPr>
          <a:xfrm>
            <a:off x="4284001" y="2195738"/>
            <a:ext cx="576000" cy="576000"/>
          </a:xfrm>
          <a:prstGeom prst="rect">
            <a:avLst/>
          </a:prstGeom>
          <a:solidFill>
            <a:srgbClr val="D6433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rgbClr val="FFF7F6"/>
                </a:solidFill>
                <a:latin typeface="Syne"/>
                <a:ea typeface="Syne"/>
                <a:cs typeface="Syne"/>
                <a:sym typeface="Syne"/>
              </a:rPr>
              <a:t>02</a:t>
            </a:r>
            <a:endParaRPr sz="2200" b="1">
              <a:solidFill>
                <a:srgbClr val="FFF7F6"/>
              </a:solidFill>
              <a:latin typeface="Syne"/>
              <a:ea typeface="Syne"/>
              <a:cs typeface="Syne"/>
              <a:sym typeface="Syne"/>
            </a:endParaRPr>
          </a:p>
        </p:txBody>
      </p:sp>
      <p:sp>
        <p:nvSpPr>
          <p:cNvPr id="447" name="Google Shape;447;p27"/>
          <p:cNvSpPr txBox="1"/>
          <p:nvPr/>
        </p:nvSpPr>
        <p:spPr>
          <a:xfrm>
            <a:off x="6753850" y="2195738"/>
            <a:ext cx="576000" cy="576000"/>
          </a:xfrm>
          <a:prstGeom prst="rect">
            <a:avLst/>
          </a:prstGeom>
          <a:solidFill>
            <a:srgbClr val="D6433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rgbClr val="FFF7F6"/>
                </a:solidFill>
                <a:latin typeface="Syne"/>
                <a:ea typeface="Syne"/>
                <a:cs typeface="Syne"/>
                <a:sym typeface="Syne"/>
              </a:rPr>
              <a:t>03</a:t>
            </a:r>
            <a:endParaRPr sz="2200" b="1">
              <a:solidFill>
                <a:srgbClr val="FFF7F6"/>
              </a:solidFill>
              <a:latin typeface="Syne"/>
              <a:ea typeface="Syne"/>
              <a:cs typeface="Syne"/>
              <a:sym typeface="Syne"/>
            </a:endParaRPr>
          </a:p>
        </p:txBody>
      </p:sp>
      <p:cxnSp>
        <p:nvCxnSpPr>
          <p:cNvPr id="448" name="Google Shape;448;p27"/>
          <p:cNvCxnSpPr>
            <a:stCxn id="445" idx="3"/>
            <a:endCxn id="446" idx="1"/>
          </p:cNvCxnSpPr>
          <p:nvPr/>
        </p:nvCxnSpPr>
        <p:spPr>
          <a:xfrm>
            <a:off x="2390152" y="2483738"/>
            <a:ext cx="1893900" cy="0"/>
          </a:xfrm>
          <a:prstGeom prst="straightConnector1">
            <a:avLst/>
          </a:prstGeom>
          <a:noFill/>
          <a:ln w="19050" cap="flat" cmpd="sng">
            <a:solidFill>
              <a:srgbClr val="D64334"/>
            </a:solidFill>
            <a:prstDash val="solid"/>
            <a:round/>
            <a:headEnd type="none" w="med" len="med"/>
            <a:tailEnd type="none" w="med" len="med"/>
          </a:ln>
        </p:spPr>
      </p:cxnSp>
      <p:cxnSp>
        <p:nvCxnSpPr>
          <p:cNvPr id="449" name="Google Shape;449;p27"/>
          <p:cNvCxnSpPr>
            <a:stCxn id="446" idx="3"/>
            <a:endCxn id="447" idx="1"/>
          </p:cNvCxnSpPr>
          <p:nvPr/>
        </p:nvCxnSpPr>
        <p:spPr>
          <a:xfrm>
            <a:off x="4860001" y="2483738"/>
            <a:ext cx="1893900" cy="0"/>
          </a:xfrm>
          <a:prstGeom prst="straightConnector1">
            <a:avLst/>
          </a:prstGeom>
          <a:noFill/>
          <a:ln w="19050" cap="flat" cmpd="sng">
            <a:solidFill>
              <a:srgbClr val="D64334"/>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save time </a:t>
            </a:r>
            <a:r>
              <a:rPr lang="en">
                <a:solidFill>
                  <a:schemeClr val="dk2"/>
                </a:solidFill>
              </a:rPr>
              <a:t>planning</a:t>
            </a:r>
            <a:endParaRPr/>
          </a:p>
        </p:txBody>
      </p:sp>
      <p:sp>
        <p:nvSpPr>
          <p:cNvPr id="455" name="Google Shape;455;p28"/>
          <p:cNvSpPr txBox="1"/>
          <p:nvPr/>
        </p:nvSpPr>
        <p:spPr>
          <a:xfrm>
            <a:off x="4863787" y="2506375"/>
            <a:ext cx="3344100" cy="1131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2F2534"/>
                </a:solidFill>
                <a:latin typeface="Golos Text"/>
                <a:ea typeface="Golos Text"/>
                <a:cs typeface="Golos Text"/>
                <a:sym typeface="Golos Text"/>
              </a:rPr>
              <a:t>Use the </a:t>
            </a:r>
            <a:r>
              <a:rPr lang="en" b="1">
                <a:solidFill>
                  <a:srgbClr val="2F2534"/>
                </a:solidFill>
                <a:latin typeface="Golos Text"/>
                <a:ea typeface="Golos Text"/>
                <a:cs typeface="Golos Text"/>
                <a:sym typeface="Golos Text"/>
              </a:rPr>
              <a:t>daily schedule </a:t>
            </a:r>
            <a:r>
              <a:rPr lang="en">
                <a:solidFill>
                  <a:srgbClr val="2F2534"/>
                </a:solidFill>
                <a:latin typeface="Golos Text"/>
                <a:ea typeface="Golos Text"/>
                <a:cs typeface="Golos Text"/>
                <a:sym typeface="Golos Text"/>
              </a:rPr>
              <a:t>to break down tasks based on the weekly schedule and prioritize them</a:t>
            </a:r>
            <a:endParaRPr>
              <a:solidFill>
                <a:srgbClr val="2F2534"/>
              </a:solidFill>
              <a:latin typeface="Golos Text"/>
              <a:ea typeface="Golos Text"/>
              <a:cs typeface="Golos Text"/>
              <a:sym typeface="Golos Text"/>
            </a:endParaRPr>
          </a:p>
        </p:txBody>
      </p:sp>
      <p:sp>
        <p:nvSpPr>
          <p:cNvPr id="456" name="Google Shape;456;p28"/>
          <p:cNvSpPr txBox="1"/>
          <p:nvPr/>
        </p:nvSpPr>
        <p:spPr>
          <a:xfrm>
            <a:off x="1007363" y="2506400"/>
            <a:ext cx="3344100" cy="1131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2F2534"/>
                </a:solidFill>
                <a:latin typeface="Golos Text"/>
                <a:ea typeface="Golos Text"/>
                <a:cs typeface="Golos Text"/>
                <a:sym typeface="Golos Text"/>
              </a:rPr>
              <a:t>Use the </a:t>
            </a:r>
            <a:r>
              <a:rPr lang="en" b="1">
                <a:solidFill>
                  <a:srgbClr val="2F2534"/>
                </a:solidFill>
                <a:latin typeface="Golos Text"/>
                <a:ea typeface="Golos Text"/>
                <a:cs typeface="Golos Text"/>
                <a:sym typeface="Golos Text"/>
              </a:rPr>
              <a:t>weekly plan</a:t>
            </a:r>
            <a:r>
              <a:rPr lang="en">
                <a:solidFill>
                  <a:srgbClr val="2F2534"/>
                </a:solidFill>
                <a:latin typeface="Golos Text"/>
                <a:ea typeface="Golos Text"/>
                <a:cs typeface="Golos Text"/>
                <a:sym typeface="Golos Text"/>
              </a:rPr>
              <a:t> to determine the hours you can devote to study that day and what subject you will focus on</a:t>
            </a:r>
            <a:endParaRPr>
              <a:solidFill>
                <a:srgbClr val="2F2534"/>
              </a:solidFill>
              <a:latin typeface="Golos Text"/>
              <a:ea typeface="Golos Text"/>
              <a:cs typeface="Golos Text"/>
              <a:sym typeface="Golos Text"/>
            </a:endParaRPr>
          </a:p>
        </p:txBody>
      </p:sp>
      <p:sp>
        <p:nvSpPr>
          <p:cNvPr id="457" name="Google Shape;457;p28"/>
          <p:cNvSpPr txBox="1"/>
          <p:nvPr/>
        </p:nvSpPr>
        <p:spPr>
          <a:xfrm>
            <a:off x="3069600" y="1810612"/>
            <a:ext cx="3004800" cy="3030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a:solidFill>
                  <a:srgbClr val="2F2534"/>
                </a:solidFill>
                <a:latin typeface="Syne"/>
                <a:ea typeface="Syne"/>
                <a:cs typeface="Syne"/>
                <a:sym typeface="Syne"/>
              </a:rPr>
              <a:t>Final tips</a:t>
            </a:r>
            <a:endParaRPr sz="2400" b="1">
              <a:solidFill>
                <a:srgbClr val="2F2534"/>
              </a:solidFill>
              <a:latin typeface="Syne"/>
              <a:ea typeface="Syne"/>
              <a:cs typeface="Syne"/>
              <a:sym typeface="Syne"/>
            </a:endParaRPr>
          </a:p>
        </p:txBody>
      </p:sp>
      <p:cxnSp>
        <p:nvCxnSpPr>
          <p:cNvPr id="458" name="Google Shape;458;p28"/>
          <p:cNvCxnSpPr>
            <a:stCxn id="457" idx="2"/>
            <a:endCxn id="456" idx="0"/>
          </p:cNvCxnSpPr>
          <p:nvPr/>
        </p:nvCxnSpPr>
        <p:spPr>
          <a:xfrm rot="5400000">
            <a:off x="3429300" y="1363612"/>
            <a:ext cx="392700" cy="1892700"/>
          </a:xfrm>
          <a:prstGeom prst="bentConnector3">
            <a:avLst>
              <a:gd name="adj1" fmla="val 50011"/>
            </a:avLst>
          </a:prstGeom>
          <a:noFill/>
          <a:ln w="19050" cap="flat" cmpd="sng">
            <a:solidFill>
              <a:srgbClr val="D64334"/>
            </a:solidFill>
            <a:prstDash val="solid"/>
            <a:round/>
            <a:headEnd type="none" w="med" len="med"/>
            <a:tailEnd type="oval" w="med" len="med"/>
          </a:ln>
        </p:spPr>
      </p:cxnSp>
      <p:cxnSp>
        <p:nvCxnSpPr>
          <p:cNvPr id="459" name="Google Shape;459;p28"/>
          <p:cNvCxnSpPr>
            <a:stCxn id="457" idx="2"/>
            <a:endCxn id="455" idx="0"/>
          </p:cNvCxnSpPr>
          <p:nvPr/>
        </p:nvCxnSpPr>
        <p:spPr>
          <a:xfrm rot="-5400000" flipH="1">
            <a:off x="5357550" y="1328062"/>
            <a:ext cx="392700" cy="1963800"/>
          </a:xfrm>
          <a:prstGeom prst="bentConnector3">
            <a:avLst>
              <a:gd name="adj1" fmla="val 50008"/>
            </a:avLst>
          </a:prstGeom>
          <a:noFill/>
          <a:ln w="19050" cap="flat" cmpd="sng">
            <a:solidFill>
              <a:srgbClr val="D64334"/>
            </a:solidFill>
            <a:prstDash val="solid"/>
            <a:round/>
            <a:headEnd type="none" w="med" len="med"/>
            <a:tailEnd type="oval"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29"/>
          <p:cNvSpPr txBox="1">
            <a:spLocks noGrp="1"/>
          </p:cNvSpPr>
          <p:nvPr>
            <p:ph type="title"/>
          </p:nvPr>
        </p:nvSpPr>
        <p:spPr>
          <a:xfrm>
            <a:off x="720000" y="445025"/>
            <a:ext cx="77040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save time </a:t>
            </a:r>
            <a:r>
              <a:rPr lang="en">
                <a:solidFill>
                  <a:schemeClr val="dk2"/>
                </a:solidFill>
              </a:rPr>
              <a:t>planning</a:t>
            </a:r>
            <a:endParaRPr/>
          </a:p>
        </p:txBody>
      </p:sp>
      <p:sp>
        <p:nvSpPr>
          <p:cNvPr id="465" name="Google Shape;465;p29"/>
          <p:cNvSpPr txBox="1">
            <a:spLocks noGrp="1"/>
          </p:cNvSpPr>
          <p:nvPr>
            <p:ph type="subTitle" idx="1"/>
          </p:nvPr>
        </p:nvSpPr>
        <p:spPr>
          <a:xfrm>
            <a:off x="713225" y="1463850"/>
            <a:ext cx="6465300" cy="15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you don't have enough tasks to mark 3 as a priority (or feel you can't break them down), there’s </a:t>
            </a:r>
            <a:r>
              <a:rPr lang="en" b="1"/>
              <a:t>two alternatives</a:t>
            </a:r>
            <a:endParaRPr b="1"/>
          </a:p>
          <a:p>
            <a:pPr marL="457200" lvl="0" indent="-317500" algn="l" rtl="0">
              <a:spcBef>
                <a:spcPts val="1000"/>
              </a:spcBef>
              <a:spcAft>
                <a:spcPts val="0"/>
              </a:spcAft>
              <a:buSzPts val="1400"/>
              <a:buChar char="●"/>
            </a:pPr>
            <a:r>
              <a:rPr lang="en"/>
              <a:t>Check one of them, the most important one</a:t>
            </a:r>
            <a:endParaRPr/>
          </a:p>
          <a:p>
            <a:pPr marL="457200" lvl="0" indent="-317500" algn="l" rtl="0">
              <a:spcBef>
                <a:spcPts val="0"/>
              </a:spcBef>
              <a:spcAft>
                <a:spcPts val="0"/>
              </a:spcAft>
              <a:buSzPts val="1400"/>
              <a:buChar char="●"/>
            </a:pPr>
            <a:r>
              <a:rPr lang="en"/>
              <a:t>Set an objective, e.g., do x number of problems or study x number of sections of a particular subject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30"/>
          <p:cNvSpPr txBox="1">
            <a:spLocks noGrp="1"/>
          </p:cNvSpPr>
          <p:nvPr>
            <p:ph type="title"/>
          </p:nvPr>
        </p:nvSpPr>
        <p:spPr>
          <a:xfrm>
            <a:off x="2024700" y="670209"/>
            <a:ext cx="50946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471" name="Google Shape;471;p30"/>
          <p:cNvSpPr txBox="1">
            <a:spLocks noGrp="1"/>
          </p:cNvSpPr>
          <p:nvPr>
            <p:ph type="subTitle" idx="1"/>
          </p:nvPr>
        </p:nvSpPr>
        <p:spPr>
          <a:xfrm>
            <a:off x="2347975" y="1834134"/>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Syne"/>
                <a:ea typeface="Syne"/>
                <a:cs typeface="Syne"/>
                <a:sym typeface="Syne"/>
              </a:rPr>
              <a:t>Any questions?</a:t>
            </a:r>
            <a:endParaRPr sz="2000" b="1">
              <a:solidFill>
                <a:schemeClr val="dk2"/>
              </a:solidFill>
              <a:latin typeface="Syne"/>
              <a:ea typeface="Syne"/>
              <a:cs typeface="Syne"/>
              <a:sym typeface="Syne"/>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tupaginaweb.com</a:t>
            </a:r>
            <a:endParaRPr/>
          </a:p>
        </p:txBody>
      </p:sp>
      <p:sp>
        <p:nvSpPr>
          <p:cNvPr id="472" name="Google Shape;472;p30"/>
          <p:cNvSpPr txBox="1"/>
          <p:nvPr/>
        </p:nvSpPr>
        <p:spPr>
          <a:xfrm>
            <a:off x="2617875" y="4012150"/>
            <a:ext cx="3908400" cy="22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Golos Text"/>
                <a:ea typeface="Golos Text"/>
                <a:cs typeface="Golos Text"/>
                <a:sym typeface="Golos Text"/>
              </a:rPr>
              <a:t>Please keep this slide as attribution</a:t>
            </a:r>
            <a:endParaRPr sz="1000">
              <a:solidFill>
                <a:schemeClr val="dk1"/>
              </a:solidFill>
              <a:latin typeface="Golos Text"/>
              <a:ea typeface="Golos Text"/>
              <a:cs typeface="Golos Text"/>
              <a:sym typeface="Golos Text"/>
            </a:endParaRPr>
          </a:p>
        </p:txBody>
      </p:sp>
      <p:grpSp>
        <p:nvGrpSpPr>
          <p:cNvPr id="473" name="Google Shape;473;p30"/>
          <p:cNvGrpSpPr/>
          <p:nvPr/>
        </p:nvGrpSpPr>
        <p:grpSpPr>
          <a:xfrm>
            <a:off x="3848899" y="3060425"/>
            <a:ext cx="387681" cy="387661"/>
            <a:chOff x="266768" y="1721375"/>
            <a:chExt cx="397907" cy="397887"/>
          </a:xfrm>
        </p:grpSpPr>
        <p:sp>
          <p:nvSpPr>
            <p:cNvPr id="474" name="Google Shape;474;p3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30"/>
          <p:cNvGrpSpPr/>
          <p:nvPr/>
        </p:nvGrpSpPr>
        <p:grpSpPr>
          <a:xfrm>
            <a:off x="4907595" y="3060187"/>
            <a:ext cx="387661" cy="387661"/>
            <a:chOff x="1379798" y="1723250"/>
            <a:chExt cx="397887" cy="397887"/>
          </a:xfrm>
        </p:grpSpPr>
        <p:sp>
          <p:nvSpPr>
            <p:cNvPr id="477" name="Google Shape;477;p3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30"/>
          <p:cNvGrpSpPr/>
          <p:nvPr/>
        </p:nvGrpSpPr>
        <p:grpSpPr>
          <a:xfrm>
            <a:off x="4376555" y="3060187"/>
            <a:ext cx="387641" cy="387661"/>
            <a:chOff x="864491" y="1723250"/>
            <a:chExt cx="397866" cy="397887"/>
          </a:xfrm>
        </p:grpSpPr>
        <p:sp>
          <p:nvSpPr>
            <p:cNvPr id="482" name="Google Shape;482;p3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 name="Google Shape;485;p30"/>
          <p:cNvSpPr/>
          <p:nvPr/>
        </p:nvSpPr>
        <p:spPr>
          <a:xfrm>
            <a:off x="1635176" y="-12422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a:off x="713226" y="-1242200"/>
            <a:ext cx="1781700" cy="1781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tudy Planning by Slidesgo">
  <a:themeElements>
    <a:clrScheme name="Simple Light">
      <a:dk1>
        <a:srgbClr val="2F2534"/>
      </a:dk1>
      <a:lt1>
        <a:srgbClr val="FFF7F6"/>
      </a:lt1>
      <a:dk2>
        <a:srgbClr val="D64334"/>
      </a:dk2>
      <a:lt2>
        <a:srgbClr val="FCC107"/>
      </a:lt2>
      <a:accent1>
        <a:srgbClr val="F7D89E"/>
      </a:accent1>
      <a:accent2>
        <a:srgbClr val="FF7A6D"/>
      </a:accent2>
      <a:accent3>
        <a:srgbClr val="FFFFFF"/>
      </a:accent3>
      <a:accent4>
        <a:srgbClr val="FFFFFF"/>
      </a:accent4>
      <a:accent5>
        <a:srgbClr val="FFFFFF"/>
      </a:accent5>
      <a:accent6>
        <a:srgbClr val="FFFFFF"/>
      </a:accent6>
      <a:hlink>
        <a:srgbClr val="2F253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TotalTime>
  <Words>1289</Words>
  <Application>Microsoft Office PowerPoint</Application>
  <PresentationFormat>On-screen Show (16:9)</PresentationFormat>
  <Paragraphs>160</Paragraphs>
  <Slides>29</Slides>
  <Notes>28</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29</vt:i4>
      </vt:variant>
    </vt:vector>
  </HeadingPairs>
  <TitlesOfParts>
    <vt:vector size="44" baseType="lpstr">
      <vt:lpstr>Proxima Nova Semibold</vt:lpstr>
      <vt:lpstr>Anaheim</vt:lpstr>
      <vt:lpstr>Golos Text</vt:lpstr>
      <vt:lpstr>Nunito Light</vt:lpstr>
      <vt:lpstr>Proxima Nova</vt:lpstr>
      <vt:lpstr>DM Sans Medium</vt:lpstr>
      <vt:lpstr>Roboto Medium</vt:lpstr>
      <vt:lpstr>Amatic SC</vt:lpstr>
      <vt:lpstr>Arial</vt:lpstr>
      <vt:lpstr>Syne</vt:lpstr>
      <vt:lpstr>Bebas Neue</vt:lpstr>
      <vt:lpstr>Poppins Medium</vt:lpstr>
      <vt:lpstr>Calibri</vt:lpstr>
      <vt:lpstr>Study Planning by Slidesgo</vt:lpstr>
      <vt:lpstr>Slidesgo Final Pages</vt:lpstr>
      <vt:lpstr>Pengembangan Sistem Deteksi Penyakit Tanaman Tomat Menggunakan Metode Convolutional Neural Network (CNN) Pada Platform Android</vt:lpstr>
      <vt:lpstr>Daftar Isi</vt:lpstr>
      <vt:lpstr>Latar Belakang</vt:lpstr>
      <vt:lpstr>How to save time planning</vt:lpstr>
      <vt:lpstr>How to save time planning</vt:lpstr>
      <vt:lpstr>How to save time planning</vt:lpstr>
      <vt:lpstr>How to save time planning</vt:lpstr>
      <vt:lpstr>How to save time planning</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maura tsaabitah</dc:creator>
  <cp:lastModifiedBy>MAURA TSAABITAH SUCI PRAYITNO</cp:lastModifiedBy>
  <cp:revision>3</cp:revision>
  <dcterms:modified xsi:type="dcterms:W3CDTF">2024-07-20T16:02:26Z</dcterms:modified>
</cp:coreProperties>
</file>